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7" r:id="rId3"/>
    <p:sldId id="267" r:id="rId4"/>
    <p:sldId id="262" r:id="rId5"/>
    <p:sldId id="260" r:id="rId6"/>
    <p:sldId id="261" r:id="rId7"/>
    <p:sldId id="277" r:id="rId8"/>
    <p:sldId id="288" r:id="rId9"/>
    <p:sldId id="263" r:id="rId10"/>
    <p:sldId id="292" r:id="rId11"/>
    <p:sldId id="264" r:id="rId12"/>
    <p:sldId id="265" r:id="rId13"/>
    <p:sldId id="268" r:id="rId14"/>
    <p:sldId id="266" r:id="rId15"/>
    <p:sldId id="289" r:id="rId16"/>
    <p:sldId id="270" r:id="rId17"/>
    <p:sldId id="272" r:id="rId18"/>
    <p:sldId id="294" r:id="rId19"/>
    <p:sldId id="290" r:id="rId20"/>
    <p:sldId id="281" r:id="rId21"/>
    <p:sldId id="282" r:id="rId22"/>
    <p:sldId id="283" r:id="rId23"/>
    <p:sldId id="287" r:id="rId24"/>
    <p:sldId id="284" r:id="rId25"/>
    <p:sldId id="285" r:id="rId26"/>
    <p:sldId id="286" r:id="rId27"/>
    <p:sldId id="291" r:id="rId28"/>
    <p:sldId id="295" r:id="rId29"/>
    <p:sldId id="293" r:id="rId30"/>
    <p:sldId id="274" r:id="rId31"/>
    <p:sldId id="275" r:id="rId32"/>
    <p:sldId id="279" r:id="rId3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9200"/>
    <a:srgbClr val="B9E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07D8A9-940D-46B2-B9AA-583872BD065F}" v="51" dt="2023-11-27T16:28:13.0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3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rien HIRVOAS" userId="8487cbe6-c6c9-47c0-bd11-1aa32fbd2609" providerId="ADAL" clId="{5507D8A9-940D-46B2-B9AA-583872BD065F}"/>
    <pc:docChg chg="undo redo custSel addSld delSld modSld">
      <pc:chgData name="Adrien HIRVOAS" userId="8487cbe6-c6c9-47c0-bd11-1aa32fbd2609" providerId="ADAL" clId="{5507D8A9-940D-46B2-B9AA-583872BD065F}" dt="2023-11-27T16:30:01.898" v="332"/>
      <pc:docMkLst>
        <pc:docMk/>
      </pc:docMkLst>
      <pc:sldChg chg="modSp mod">
        <pc:chgData name="Adrien HIRVOAS" userId="8487cbe6-c6c9-47c0-bd11-1aa32fbd2609" providerId="ADAL" clId="{5507D8A9-940D-46B2-B9AA-583872BD065F}" dt="2023-11-27T15:15:21.911" v="56" actId="20577"/>
        <pc:sldMkLst>
          <pc:docMk/>
          <pc:sldMk cId="757406701" sldId="262"/>
        </pc:sldMkLst>
        <pc:spChg chg="mod">
          <ac:chgData name="Adrien HIRVOAS" userId="8487cbe6-c6c9-47c0-bd11-1aa32fbd2609" providerId="ADAL" clId="{5507D8A9-940D-46B2-B9AA-583872BD065F}" dt="2023-11-27T15:15:13.986" v="55" actId="20577"/>
          <ac:spMkLst>
            <pc:docMk/>
            <pc:sldMk cId="757406701" sldId="262"/>
            <ac:spMk id="10" creationId="{F53CE50D-EEE1-E7D8-963E-95C715A904D0}"/>
          </ac:spMkLst>
        </pc:spChg>
        <pc:spChg chg="mod">
          <ac:chgData name="Adrien HIRVOAS" userId="8487cbe6-c6c9-47c0-bd11-1aa32fbd2609" providerId="ADAL" clId="{5507D8A9-940D-46B2-B9AA-583872BD065F}" dt="2023-11-27T15:15:21.911" v="56" actId="20577"/>
          <ac:spMkLst>
            <pc:docMk/>
            <pc:sldMk cId="757406701" sldId="262"/>
            <ac:spMk id="14" creationId="{EAE0FC09-A82A-4A6F-A83A-F988BAF9D345}"/>
          </ac:spMkLst>
        </pc:spChg>
      </pc:sldChg>
      <pc:sldChg chg="addSp delSp modSp mod">
        <pc:chgData name="Adrien HIRVOAS" userId="8487cbe6-c6c9-47c0-bd11-1aa32fbd2609" providerId="ADAL" clId="{5507D8A9-940D-46B2-B9AA-583872BD065F}" dt="2023-11-27T15:42:32.375" v="151" actId="1076"/>
        <pc:sldMkLst>
          <pc:docMk/>
          <pc:sldMk cId="3718202063" sldId="263"/>
        </pc:sldMkLst>
        <pc:spChg chg="add del">
          <ac:chgData name="Adrien HIRVOAS" userId="8487cbe6-c6c9-47c0-bd11-1aa32fbd2609" providerId="ADAL" clId="{5507D8A9-940D-46B2-B9AA-583872BD065F}" dt="2023-11-27T15:16:04.074" v="60" actId="22"/>
          <ac:spMkLst>
            <pc:docMk/>
            <pc:sldMk cId="3718202063" sldId="263"/>
            <ac:spMk id="7" creationId="{5E00E045-D35A-E31E-F0F6-1892034F9D28}"/>
          </ac:spMkLst>
        </pc:spChg>
        <pc:spChg chg="add del mod">
          <ac:chgData name="Adrien HIRVOAS" userId="8487cbe6-c6c9-47c0-bd11-1aa32fbd2609" providerId="ADAL" clId="{5507D8A9-940D-46B2-B9AA-583872BD065F}" dt="2023-11-27T15:40:58.120" v="100" actId="478"/>
          <ac:spMkLst>
            <pc:docMk/>
            <pc:sldMk cId="3718202063" sldId="263"/>
            <ac:spMk id="9" creationId="{C0A2DCA6-8F84-F200-25C4-F236AD602268}"/>
          </ac:spMkLst>
        </pc:spChg>
        <pc:spChg chg="add del">
          <ac:chgData name="Adrien HIRVOAS" userId="8487cbe6-c6c9-47c0-bd11-1aa32fbd2609" providerId="ADAL" clId="{5507D8A9-940D-46B2-B9AA-583872BD065F}" dt="2023-11-27T15:39:15.782" v="81" actId="22"/>
          <ac:spMkLst>
            <pc:docMk/>
            <pc:sldMk cId="3718202063" sldId="263"/>
            <ac:spMk id="13" creationId="{2DE28CCC-1ACD-B406-745F-BFF904EBF2B0}"/>
          </ac:spMkLst>
        </pc:spChg>
        <pc:spChg chg="add del">
          <ac:chgData name="Adrien HIRVOAS" userId="8487cbe6-c6c9-47c0-bd11-1aa32fbd2609" providerId="ADAL" clId="{5507D8A9-940D-46B2-B9AA-583872BD065F}" dt="2023-11-27T15:40:38.729" v="95" actId="22"/>
          <ac:spMkLst>
            <pc:docMk/>
            <pc:sldMk cId="3718202063" sldId="263"/>
            <ac:spMk id="18" creationId="{1E99B5CC-5D85-E63E-1FE0-5764DC024D16}"/>
          </ac:spMkLst>
        </pc:spChg>
        <pc:spChg chg="add mod">
          <ac:chgData name="Adrien HIRVOAS" userId="8487cbe6-c6c9-47c0-bd11-1aa32fbd2609" providerId="ADAL" clId="{5507D8A9-940D-46B2-B9AA-583872BD065F}" dt="2023-11-27T15:42:19.575" v="149" actId="1076"/>
          <ac:spMkLst>
            <pc:docMk/>
            <pc:sldMk cId="3718202063" sldId="263"/>
            <ac:spMk id="20" creationId="{5BD9EDC5-3481-3ED6-A681-4B60B8015079}"/>
          </ac:spMkLst>
        </pc:spChg>
        <pc:spChg chg="add mod">
          <ac:chgData name="Adrien HIRVOAS" userId="8487cbe6-c6c9-47c0-bd11-1aa32fbd2609" providerId="ADAL" clId="{5507D8A9-940D-46B2-B9AA-583872BD065F}" dt="2023-11-27T15:42:32.375" v="151" actId="1076"/>
          <ac:spMkLst>
            <pc:docMk/>
            <pc:sldMk cId="3718202063" sldId="263"/>
            <ac:spMk id="21" creationId="{216E47EA-433D-C555-B3F1-2D34645229DF}"/>
          </ac:spMkLst>
        </pc:spChg>
        <pc:spChg chg="add del mod">
          <ac:chgData name="Adrien HIRVOAS" userId="8487cbe6-c6c9-47c0-bd11-1aa32fbd2609" providerId="ADAL" clId="{5507D8A9-940D-46B2-B9AA-583872BD065F}" dt="2023-11-27T15:41:00.339" v="101" actId="478"/>
          <ac:spMkLst>
            <pc:docMk/>
            <pc:sldMk cId="3718202063" sldId="263"/>
            <ac:spMk id="23" creationId="{11A72ACD-7B34-B7B0-EAA1-9AD19ECB3A4B}"/>
          </ac:spMkLst>
        </pc:spChg>
        <pc:picChg chg="mod">
          <ac:chgData name="Adrien HIRVOAS" userId="8487cbe6-c6c9-47c0-bd11-1aa32fbd2609" providerId="ADAL" clId="{5507D8A9-940D-46B2-B9AA-583872BD065F}" dt="2023-11-27T15:41:18.158" v="130" actId="1036"/>
          <ac:picMkLst>
            <pc:docMk/>
            <pc:sldMk cId="3718202063" sldId="263"/>
            <ac:picMk id="6" creationId="{75FCFC69-D101-8952-7253-4332D97879CB}"/>
          </ac:picMkLst>
        </pc:picChg>
        <pc:picChg chg="add del mod">
          <ac:chgData name="Adrien HIRVOAS" userId="8487cbe6-c6c9-47c0-bd11-1aa32fbd2609" providerId="ADAL" clId="{5507D8A9-940D-46B2-B9AA-583872BD065F}" dt="2023-11-27T15:38:53.285" v="64" actId="478"/>
          <ac:picMkLst>
            <pc:docMk/>
            <pc:sldMk cId="3718202063" sldId="263"/>
            <ac:picMk id="10" creationId="{89110958-C4D0-59BE-6D48-3EA44A068277}"/>
          </ac:picMkLst>
        </pc:picChg>
        <pc:picChg chg="add mod">
          <ac:chgData name="Adrien HIRVOAS" userId="8487cbe6-c6c9-47c0-bd11-1aa32fbd2609" providerId="ADAL" clId="{5507D8A9-940D-46B2-B9AA-583872BD065F}" dt="2023-11-27T15:41:18.158" v="130" actId="1036"/>
          <ac:picMkLst>
            <pc:docMk/>
            <pc:sldMk cId="3718202063" sldId="263"/>
            <ac:picMk id="11" creationId="{22158E2C-6C9F-1FC9-CF2A-AB2419C1120D}"/>
          </ac:picMkLst>
        </pc:picChg>
        <pc:picChg chg="add del mod">
          <ac:chgData name="Adrien HIRVOAS" userId="8487cbe6-c6c9-47c0-bd11-1aa32fbd2609" providerId="ADAL" clId="{5507D8A9-940D-46B2-B9AA-583872BD065F}" dt="2023-11-27T15:40:31.618" v="89" actId="22"/>
          <ac:picMkLst>
            <pc:docMk/>
            <pc:sldMk cId="3718202063" sldId="263"/>
            <ac:picMk id="15" creationId="{09EC2783-E9E1-BC60-CA5D-498CF4DC028D}"/>
          </ac:picMkLst>
        </pc:picChg>
        <pc:picChg chg="add del mod">
          <ac:chgData name="Adrien HIRVOAS" userId="8487cbe6-c6c9-47c0-bd11-1aa32fbd2609" providerId="ADAL" clId="{5507D8A9-940D-46B2-B9AA-583872BD065F}" dt="2023-11-27T15:40:30.237" v="87"/>
          <ac:picMkLst>
            <pc:docMk/>
            <pc:sldMk cId="3718202063" sldId="263"/>
            <ac:picMk id="16" creationId="{0D2B46ED-EEE9-EDFB-0DF0-6BE0D1576C98}"/>
          </ac:picMkLst>
        </pc:picChg>
      </pc:sldChg>
      <pc:sldChg chg="modSp mod">
        <pc:chgData name="Adrien HIRVOAS" userId="8487cbe6-c6c9-47c0-bd11-1aa32fbd2609" providerId="ADAL" clId="{5507D8A9-940D-46B2-B9AA-583872BD065F}" dt="2023-11-27T15:07:04.358" v="40" actId="113"/>
        <pc:sldMkLst>
          <pc:docMk/>
          <pc:sldMk cId="2156914128" sldId="264"/>
        </pc:sldMkLst>
        <pc:spChg chg="mod">
          <ac:chgData name="Adrien HIRVOAS" userId="8487cbe6-c6c9-47c0-bd11-1aa32fbd2609" providerId="ADAL" clId="{5507D8A9-940D-46B2-B9AA-583872BD065F}" dt="2023-11-27T15:07:04.358" v="40" actId="113"/>
          <ac:spMkLst>
            <pc:docMk/>
            <pc:sldMk cId="2156914128" sldId="264"/>
            <ac:spMk id="3" creationId="{080E4293-25A5-64FD-22DB-28525E0BA448}"/>
          </ac:spMkLst>
        </pc:spChg>
        <pc:spChg chg="mod">
          <ac:chgData name="Adrien HIRVOAS" userId="8487cbe6-c6c9-47c0-bd11-1aa32fbd2609" providerId="ADAL" clId="{5507D8A9-940D-46B2-B9AA-583872BD065F}" dt="2023-11-27T15:06:23.680" v="35" actId="207"/>
          <ac:spMkLst>
            <pc:docMk/>
            <pc:sldMk cId="2156914128" sldId="264"/>
            <ac:spMk id="6" creationId="{8C980497-F2BE-1077-B151-4DC9FEA6A363}"/>
          </ac:spMkLst>
        </pc:spChg>
        <pc:picChg chg="mod">
          <ac:chgData name="Adrien HIRVOAS" userId="8487cbe6-c6c9-47c0-bd11-1aa32fbd2609" providerId="ADAL" clId="{5507D8A9-940D-46B2-B9AA-583872BD065F}" dt="2023-11-27T15:06:47.367" v="37" actId="29295"/>
          <ac:picMkLst>
            <pc:docMk/>
            <pc:sldMk cId="2156914128" sldId="264"/>
            <ac:picMk id="7" creationId="{6326A22D-DC35-928C-07B7-BB8E7AB46040}"/>
          </ac:picMkLst>
        </pc:picChg>
        <pc:picChg chg="mod">
          <ac:chgData name="Adrien HIRVOAS" userId="8487cbe6-c6c9-47c0-bd11-1aa32fbd2609" providerId="ADAL" clId="{5507D8A9-940D-46B2-B9AA-583872BD065F}" dt="2023-11-27T15:06:50.960" v="38" actId="29295"/>
          <ac:picMkLst>
            <pc:docMk/>
            <pc:sldMk cId="2156914128" sldId="264"/>
            <ac:picMk id="9" creationId="{11CD9236-6D58-F455-BDB6-B2EA6B000796}"/>
          </ac:picMkLst>
        </pc:picChg>
        <pc:picChg chg="mod">
          <ac:chgData name="Adrien HIRVOAS" userId="8487cbe6-c6c9-47c0-bd11-1aa32fbd2609" providerId="ADAL" clId="{5507D8A9-940D-46B2-B9AA-583872BD065F}" dt="2023-11-27T15:06:43.138" v="36" actId="29295"/>
          <ac:picMkLst>
            <pc:docMk/>
            <pc:sldMk cId="2156914128" sldId="264"/>
            <ac:picMk id="13" creationId="{A5CB22BA-D8D7-5894-37C4-E26C8D33B990}"/>
          </ac:picMkLst>
        </pc:picChg>
      </pc:sldChg>
      <pc:sldChg chg="modSp">
        <pc:chgData name="Adrien HIRVOAS" userId="8487cbe6-c6c9-47c0-bd11-1aa32fbd2609" providerId="ADAL" clId="{5507D8A9-940D-46B2-B9AA-583872BD065F}" dt="2023-11-27T16:26:18.582" v="236"/>
        <pc:sldMkLst>
          <pc:docMk/>
          <pc:sldMk cId="2555555423" sldId="267"/>
        </pc:sldMkLst>
        <pc:graphicFrameChg chg="mod">
          <ac:chgData name="Adrien HIRVOAS" userId="8487cbe6-c6c9-47c0-bd11-1aa32fbd2609" providerId="ADAL" clId="{5507D8A9-940D-46B2-B9AA-583872BD065F}" dt="2023-11-27T16:26:18.582" v="236"/>
          <ac:graphicFrameMkLst>
            <pc:docMk/>
            <pc:sldMk cId="2555555423" sldId="267"/>
            <ac:graphicFrameMk id="3" creationId="{3B5F468E-E75C-102B-2006-8F1BFDF6B82F}"/>
          </ac:graphicFrameMkLst>
        </pc:graphicFrameChg>
      </pc:sldChg>
      <pc:sldChg chg="modSp mod">
        <pc:chgData name="Adrien HIRVOAS" userId="8487cbe6-c6c9-47c0-bd11-1aa32fbd2609" providerId="ADAL" clId="{5507D8A9-940D-46B2-B9AA-583872BD065F}" dt="2023-11-27T15:53:52.734" v="235" actId="1076"/>
        <pc:sldMkLst>
          <pc:docMk/>
          <pc:sldMk cId="1464137637" sldId="268"/>
        </pc:sldMkLst>
        <pc:spChg chg="mod">
          <ac:chgData name="Adrien HIRVOAS" userId="8487cbe6-c6c9-47c0-bd11-1aa32fbd2609" providerId="ADAL" clId="{5507D8A9-940D-46B2-B9AA-583872BD065F}" dt="2023-11-27T15:53:52.734" v="235" actId="1076"/>
          <ac:spMkLst>
            <pc:docMk/>
            <pc:sldMk cId="1464137637" sldId="268"/>
            <ac:spMk id="8" creationId="{C74BAAA3-1626-AC20-7EDE-31A6E59CD8CE}"/>
          </ac:spMkLst>
        </pc:spChg>
        <pc:picChg chg="mod">
          <ac:chgData name="Adrien HIRVOAS" userId="8487cbe6-c6c9-47c0-bd11-1aa32fbd2609" providerId="ADAL" clId="{5507D8A9-940D-46B2-B9AA-583872BD065F}" dt="2023-11-27T15:53:49.858" v="233" actId="1076"/>
          <ac:picMkLst>
            <pc:docMk/>
            <pc:sldMk cId="1464137637" sldId="268"/>
            <ac:picMk id="7" creationId="{715A8D9B-E967-6D0D-6940-BA577B9F5417}"/>
          </ac:picMkLst>
        </pc:picChg>
      </pc:sldChg>
      <pc:sldChg chg="modSp add mod">
        <pc:chgData name="Adrien HIRVOAS" userId="8487cbe6-c6c9-47c0-bd11-1aa32fbd2609" providerId="ADAL" clId="{5507D8A9-940D-46B2-B9AA-583872BD065F}" dt="2023-11-27T15:08:22.956" v="50" actId="20577"/>
        <pc:sldMkLst>
          <pc:docMk/>
          <pc:sldMk cId="1409068952" sldId="274"/>
        </pc:sldMkLst>
        <pc:spChg chg="mod">
          <ac:chgData name="Adrien HIRVOAS" userId="8487cbe6-c6c9-47c0-bd11-1aa32fbd2609" providerId="ADAL" clId="{5507D8A9-940D-46B2-B9AA-583872BD065F}" dt="2023-11-27T15:08:22.956" v="50" actId="20577"/>
          <ac:spMkLst>
            <pc:docMk/>
            <pc:sldMk cId="1409068952" sldId="274"/>
            <ac:spMk id="2" creationId="{6406C6C1-9813-D523-6D1E-51565AB992B5}"/>
          </ac:spMkLst>
        </pc:spChg>
      </pc:sldChg>
      <pc:sldChg chg="del">
        <pc:chgData name="Adrien HIRVOAS" userId="8487cbe6-c6c9-47c0-bd11-1aa32fbd2609" providerId="ADAL" clId="{5507D8A9-940D-46B2-B9AA-583872BD065F}" dt="2023-11-27T15:07:46.762" v="41" actId="2696"/>
        <pc:sldMkLst>
          <pc:docMk/>
          <pc:sldMk cId="4085875045" sldId="274"/>
        </pc:sldMkLst>
      </pc:sldChg>
      <pc:sldChg chg="del">
        <pc:chgData name="Adrien HIRVOAS" userId="8487cbe6-c6c9-47c0-bd11-1aa32fbd2609" providerId="ADAL" clId="{5507D8A9-940D-46B2-B9AA-583872BD065F}" dt="2023-11-27T15:07:46.762" v="41" actId="2696"/>
        <pc:sldMkLst>
          <pc:docMk/>
          <pc:sldMk cId="2886664726" sldId="275"/>
        </pc:sldMkLst>
      </pc:sldChg>
      <pc:sldChg chg="modSp add mod">
        <pc:chgData name="Adrien HIRVOAS" userId="8487cbe6-c6c9-47c0-bd11-1aa32fbd2609" providerId="ADAL" clId="{5507D8A9-940D-46B2-B9AA-583872BD065F}" dt="2023-11-27T15:08:28.904" v="51"/>
        <pc:sldMkLst>
          <pc:docMk/>
          <pc:sldMk cId="2894140152" sldId="275"/>
        </pc:sldMkLst>
        <pc:spChg chg="mod">
          <ac:chgData name="Adrien HIRVOAS" userId="8487cbe6-c6c9-47c0-bd11-1aa32fbd2609" providerId="ADAL" clId="{5507D8A9-940D-46B2-B9AA-583872BD065F}" dt="2023-11-27T15:08:28.904" v="51"/>
          <ac:spMkLst>
            <pc:docMk/>
            <pc:sldMk cId="2894140152" sldId="275"/>
            <ac:spMk id="2" creationId="{6406C6C1-9813-D523-6D1E-51565AB992B5}"/>
          </ac:spMkLst>
        </pc:spChg>
      </pc:sldChg>
      <pc:sldChg chg="modSp add mod">
        <pc:chgData name="Adrien HIRVOAS" userId="8487cbe6-c6c9-47c0-bd11-1aa32fbd2609" providerId="ADAL" clId="{5507D8A9-940D-46B2-B9AA-583872BD065F}" dt="2023-11-27T15:08:31.433" v="52"/>
        <pc:sldMkLst>
          <pc:docMk/>
          <pc:sldMk cId="973832916" sldId="276"/>
        </pc:sldMkLst>
        <pc:spChg chg="mod">
          <ac:chgData name="Adrien HIRVOAS" userId="8487cbe6-c6c9-47c0-bd11-1aa32fbd2609" providerId="ADAL" clId="{5507D8A9-940D-46B2-B9AA-583872BD065F}" dt="2023-11-27T15:08:31.433" v="52"/>
          <ac:spMkLst>
            <pc:docMk/>
            <pc:sldMk cId="973832916" sldId="276"/>
            <ac:spMk id="2" creationId="{65BF998E-3A6F-2238-0560-F1D88D706EEE}"/>
          </ac:spMkLst>
        </pc:spChg>
      </pc:sldChg>
      <pc:sldChg chg="del">
        <pc:chgData name="Adrien HIRVOAS" userId="8487cbe6-c6c9-47c0-bd11-1aa32fbd2609" providerId="ADAL" clId="{5507D8A9-940D-46B2-B9AA-583872BD065F}" dt="2023-11-27T15:07:46.762" v="41" actId="2696"/>
        <pc:sldMkLst>
          <pc:docMk/>
          <pc:sldMk cId="3173955248" sldId="276"/>
        </pc:sldMkLst>
      </pc:sldChg>
      <pc:sldChg chg="modSp mod">
        <pc:chgData name="Adrien HIRVOAS" userId="8487cbe6-c6c9-47c0-bd11-1aa32fbd2609" providerId="ADAL" clId="{5507D8A9-940D-46B2-B9AA-583872BD065F}" dt="2023-11-27T15:05:34.198" v="33" actId="20577"/>
        <pc:sldMkLst>
          <pc:docMk/>
          <pc:sldMk cId="3436788916" sldId="277"/>
        </pc:sldMkLst>
        <pc:spChg chg="mod">
          <ac:chgData name="Adrien HIRVOAS" userId="8487cbe6-c6c9-47c0-bd11-1aa32fbd2609" providerId="ADAL" clId="{5507D8A9-940D-46B2-B9AA-583872BD065F}" dt="2023-11-27T15:05:34.198" v="33" actId="20577"/>
          <ac:spMkLst>
            <pc:docMk/>
            <pc:sldMk cId="3436788916" sldId="277"/>
            <ac:spMk id="3" creationId="{13EF49DE-E5EC-9DBA-DB37-2BD5DEB1399E}"/>
          </ac:spMkLst>
        </pc:spChg>
      </pc:sldChg>
      <pc:sldChg chg="modSp add mod">
        <pc:chgData name="Adrien HIRVOAS" userId="8487cbe6-c6c9-47c0-bd11-1aa32fbd2609" providerId="ADAL" clId="{5507D8A9-940D-46B2-B9AA-583872BD065F}" dt="2023-11-27T15:44:35.711" v="167" actId="20577"/>
        <pc:sldMkLst>
          <pc:docMk/>
          <pc:sldMk cId="2311246844" sldId="279"/>
        </pc:sldMkLst>
        <pc:spChg chg="mod">
          <ac:chgData name="Adrien HIRVOAS" userId="8487cbe6-c6c9-47c0-bd11-1aa32fbd2609" providerId="ADAL" clId="{5507D8A9-940D-46B2-B9AA-583872BD065F}" dt="2023-11-27T15:44:35.711" v="167" actId="20577"/>
          <ac:spMkLst>
            <pc:docMk/>
            <pc:sldMk cId="2311246844" sldId="279"/>
            <ac:spMk id="2" creationId="{71492B3F-5712-6F4E-7074-02F1332FA59E}"/>
          </ac:spMkLst>
        </pc:spChg>
        <pc:spChg chg="mod">
          <ac:chgData name="Adrien HIRVOAS" userId="8487cbe6-c6c9-47c0-bd11-1aa32fbd2609" providerId="ADAL" clId="{5507D8A9-940D-46B2-B9AA-583872BD065F}" dt="2023-11-27T15:44:31.829" v="162" actId="20577"/>
          <ac:spMkLst>
            <pc:docMk/>
            <pc:sldMk cId="2311246844" sldId="279"/>
            <ac:spMk id="3" creationId="{367C72A0-13D2-BBA0-C748-F468A4F07C43}"/>
          </ac:spMkLst>
        </pc:spChg>
        <pc:picChg chg="mod">
          <ac:chgData name="Adrien HIRVOAS" userId="8487cbe6-c6c9-47c0-bd11-1aa32fbd2609" providerId="ADAL" clId="{5507D8A9-940D-46B2-B9AA-583872BD065F}" dt="2023-11-27T15:44:23.661" v="157" actId="1076"/>
          <ac:picMkLst>
            <pc:docMk/>
            <pc:sldMk cId="2311246844" sldId="279"/>
            <ac:picMk id="9" creationId="{D251987B-C85B-8D63-DD31-8BF15D550285}"/>
          </ac:picMkLst>
        </pc:picChg>
      </pc:sldChg>
      <pc:sldChg chg="del">
        <pc:chgData name="Adrien HIRVOAS" userId="8487cbe6-c6c9-47c0-bd11-1aa32fbd2609" providerId="ADAL" clId="{5507D8A9-940D-46B2-B9AA-583872BD065F}" dt="2023-11-27T15:44:02.449" v="152" actId="2696"/>
        <pc:sldMkLst>
          <pc:docMk/>
          <pc:sldMk cId="3231348139" sldId="279"/>
        </pc:sldMkLst>
      </pc:sldChg>
      <pc:sldChg chg="modSp">
        <pc:chgData name="Adrien HIRVOAS" userId="8487cbe6-c6c9-47c0-bd11-1aa32fbd2609" providerId="ADAL" clId="{5507D8A9-940D-46B2-B9AA-583872BD065F}" dt="2023-11-27T16:26:25.292" v="237"/>
        <pc:sldMkLst>
          <pc:docMk/>
          <pc:sldMk cId="3362211000" sldId="288"/>
        </pc:sldMkLst>
        <pc:graphicFrameChg chg="mod">
          <ac:chgData name="Adrien HIRVOAS" userId="8487cbe6-c6c9-47c0-bd11-1aa32fbd2609" providerId="ADAL" clId="{5507D8A9-940D-46B2-B9AA-583872BD065F}" dt="2023-11-27T16:26:25.292" v="237"/>
          <ac:graphicFrameMkLst>
            <pc:docMk/>
            <pc:sldMk cId="3362211000" sldId="288"/>
            <ac:graphicFrameMk id="3" creationId="{3B5F468E-E75C-102B-2006-8F1BFDF6B82F}"/>
          </ac:graphicFrameMkLst>
        </pc:graphicFrameChg>
      </pc:sldChg>
      <pc:sldChg chg="modSp">
        <pc:chgData name="Adrien HIRVOAS" userId="8487cbe6-c6c9-47c0-bd11-1aa32fbd2609" providerId="ADAL" clId="{5507D8A9-940D-46B2-B9AA-583872BD065F}" dt="2023-11-27T16:26:30.606" v="238"/>
        <pc:sldMkLst>
          <pc:docMk/>
          <pc:sldMk cId="3954086410" sldId="289"/>
        </pc:sldMkLst>
        <pc:graphicFrameChg chg="mod">
          <ac:chgData name="Adrien HIRVOAS" userId="8487cbe6-c6c9-47c0-bd11-1aa32fbd2609" providerId="ADAL" clId="{5507D8A9-940D-46B2-B9AA-583872BD065F}" dt="2023-11-27T16:26:30.606" v="238"/>
          <ac:graphicFrameMkLst>
            <pc:docMk/>
            <pc:sldMk cId="3954086410" sldId="289"/>
            <ac:graphicFrameMk id="3" creationId="{3B5F468E-E75C-102B-2006-8F1BFDF6B82F}"/>
          </ac:graphicFrameMkLst>
        </pc:graphicFrameChg>
      </pc:sldChg>
      <pc:sldChg chg="modSp">
        <pc:chgData name="Adrien HIRVOAS" userId="8487cbe6-c6c9-47c0-bd11-1aa32fbd2609" providerId="ADAL" clId="{5507D8A9-940D-46B2-B9AA-583872BD065F}" dt="2023-11-27T16:26:35.576" v="239"/>
        <pc:sldMkLst>
          <pc:docMk/>
          <pc:sldMk cId="2710852648" sldId="290"/>
        </pc:sldMkLst>
        <pc:graphicFrameChg chg="mod">
          <ac:chgData name="Adrien HIRVOAS" userId="8487cbe6-c6c9-47c0-bd11-1aa32fbd2609" providerId="ADAL" clId="{5507D8A9-940D-46B2-B9AA-583872BD065F}" dt="2023-11-27T16:26:35.576" v="239"/>
          <ac:graphicFrameMkLst>
            <pc:docMk/>
            <pc:sldMk cId="2710852648" sldId="290"/>
            <ac:graphicFrameMk id="3" creationId="{3B5F468E-E75C-102B-2006-8F1BFDF6B82F}"/>
          </ac:graphicFrameMkLst>
        </pc:graphicFrameChg>
      </pc:sldChg>
      <pc:sldChg chg="modSp">
        <pc:chgData name="Adrien HIRVOAS" userId="8487cbe6-c6c9-47c0-bd11-1aa32fbd2609" providerId="ADAL" clId="{5507D8A9-940D-46B2-B9AA-583872BD065F}" dt="2023-11-27T15:49:29.382" v="207" actId="20577"/>
        <pc:sldMkLst>
          <pc:docMk/>
          <pc:sldMk cId="1972575960" sldId="291"/>
        </pc:sldMkLst>
        <pc:graphicFrameChg chg="mod">
          <ac:chgData name="Adrien HIRVOAS" userId="8487cbe6-c6c9-47c0-bd11-1aa32fbd2609" providerId="ADAL" clId="{5507D8A9-940D-46B2-B9AA-583872BD065F}" dt="2023-11-27T15:49:29.382" v="207" actId="20577"/>
          <ac:graphicFrameMkLst>
            <pc:docMk/>
            <pc:sldMk cId="1972575960" sldId="291"/>
            <ac:graphicFrameMk id="3" creationId="{3B5F468E-E75C-102B-2006-8F1BFDF6B82F}"/>
          </ac:graphicFrameMkLst>
        </pc:graphicFrameChg>
      </pc:sldChg>
      <pc:sldChg chg="modSp mod">
        <pc:chgData name="Adrien HIRVOAS" userId="8487cbe6-c6c9-47c0-bd11-1aa32fbd2609" providerId="ADAL" clId="{5507D8A9-940D-46B2-B9AA-583872BD065F}" dt="2023-11-27T15:05:55.619" v="34" actId="14100"/>
        <pc:sldMkLst>
          <pc:docMk/>
          <pc:sldMk cId="1824327967" sldId="292"/>
        </pc:sldMkLst>
        <pc:picChg chg="mod">
          <ac:chgData name="Adrien HIRVOAS" userId="8487cbe6-c6c9-47c0-bd11-1aa32fbd2609" providerId="ADAL" clId="{5507D8A9-940D-46B2-B9AA-583872BD065F}" dt="2023-11-27T15:05:55.619" v="34" actId="14100"/>
          <ac:picMkLst>
            <pc:docMk/>
            <pc:sldMk cId="1824327967" sldId="292"/>
            <ac:picMk id="6" creationId="{E1884087-4F46-8417-393D-F55F5FB3773D}"/>
          </ac:picMkLst>
        </pc:picChg>
      </pc:sldChg>
      <pc:sldChg chg="new del">
        <pc:chgData name="Adrien HIRVOAS" userId="8487cbe6-c6c9-47c0-bd11-1aa32fbd2609" providerId="ADAL" clId="{5507D8A9-940D-46B2-B9AA-583872BD065F}" dt="2023-11-27T15:08:06.880" v="42" actId="47"/>
        <pc:sldMkLst>
          <pc:docMk/>
          <pc:sldMk cId="515926123" sldId="293"/>
        </pc:sldMkLst>
      </pc:sldChg>
      <pc:sldChg chg="delSp modSp new mod">
        <pc:chgData name="Adrien HIRVOAS" userId="8487cbe6-c6c9-47c0-bd11-1aa32fbd2609" providerId="ADAL" clId="{5507D8A9-940D-46B2-B9AA-583872BD065F}" dt="2023-11-27T15:50:25.172" v="230"/>
        <pc:sldMkLst>
          <pc:docMk/>
          <pc:sldMk cId="2120006048" sldId="293"/>
        </pc:sldMkLst>
        <pc:spChg chg="mod">
          <ac:chgData name="Adrien HIRVOAS" userId="8487cbe6-c6c9-47c0-bd11-1aa32fbd2609" providerId="ADAL" clId="{5507D8A9-940D-46B2-B9AA-583872BD065F}" dt="2023-11-27T15:50:16.760" v="229" actId="12788"/>
          <ac:spMkLst>
            <pc:docMk/>
            <pc:sldMk cId="2120006048" sldId="293"/>
            <ac:spMk id="2" creationId="{2E9D3688-97E4-562E-1D10-2CF8B09F1CEB}"/>
          </ac:spMkLst>
        </pc:spChg>
        <pc:spChg chg="del">
          <ac:chgData name="Adrien HIRVOAS" userId="8487cbe6-c6c9-47c0-bd11-1aa32fbd2609" providerId="ADAL" clId="{5507D8A9-940D-46B2-B9AA-583872BD065F}" dt="2023-11-27T15:49:45.871" v="209" actId="478"/>
          <ac:spMkLst>
            <pc:docMk/>
            <pc:sldMk cId="2120006048" sldId="293"/>
            <ac:spMk id="3" creationId="{80C029F4-0728-6E6B-B877-86C8F6D8F012}"/>
          </ac:spMkLst>
        </pc:spChg>
        <pc:spChg chg="mod">
          <ac:chgData name="Adrien HIRVOAS" userId="8487cbe6-c6c9-47c0-bd11-1aa32fbd2609" providerId="ADAL" clId="{5507D8A9-940D-46B2-B9AA-583872BD065F}" dt="2023-11-27T15:50:25.172" v="230"/>
          <ac:spMkLst>
            <pc:docMk/>
            <pc:sldMk cId="2120006048" sldId="293"/>
            <ac:spMk id="4" creationId="{A95F759D-3ADC-2B85-2829-4C27B51342E0}"/>
          </ac:spMkLst>
        </pc:spChg>
      </pc:sldChg>
      <pc:sldChg chg="new del">
        <pc:chgData name="Adrien HIRVOAS" userId="8487cbe6-c6c9-47c0-bd11-1aa32fbd2609" providerId="ADAL" clId="{5507D8A9-940D-46B2-B9AA-583872BD065F}" dt="2023-11-27T15:08:13.281" v="45" actId="47"/>
        <pc:sldMkLst>
          <pc:docMk/>
          <pc:sldMk cId="2565029433" sldId="293"/>
        </pc:sldMkLst>
      </pc:sldChg>
      <pc:sldChg chg="addSp delSp modSp new mod modAnim">
        <pc:chgData name="Adrien HIRVOAS" userId="8487cbe6-c6c9-47c0-bd11-1aa32fbd2609" providerId="ADAL" clId="{5507D8A9-940D-46B2-B9AA-583872BD065F}" dt="2023-11-27T16:30:01.898" v="332"/>
        <pc:sldMkLst>
          <pc:docMk/>
          <pc:sldMk cId="284187264" sldId="294"/>
        </pc:sldMkLst>
        <pc:spChg chg="mod">
          <ac:chgData name="Adrien HIRVOAS" userId="8487cbe6-c6c9-47c0-bd11-1aa32fbd2609" providerId="ADAL" clId="{5507D8A9-940D-46B2-B9AA-583872BD065F}" dt="2023-11-27T16:30:01.898" v="332"/>
          <ac:spMkLst>
            <pc:docMk/>
            <pc:sldMk cId="284187264" sldId="294"/>
            <ac:spMk id="2" creationId="{5A91D9D1-87DD-0815-901A-BBD4E931EFB1}"/>
          </ac:spMkLst>
        </pc:spChg>
        <pc:spChg chg="del">
          <ac:chgData name="Adrien HIRVOAS" userId="8487cbe6-c6c9-47c0-bd11-1aa32fbd2609" providerId="ADAL" clId="{5507D8A9-940D-46B2-B9AA-583872BD065F}" dt="2023-11-27T16:28:09.098" v="241" actId="478"/>
          <ac:spMkLst>
            <pc:docMk/>
            <pc:sldMk cId="284187264" sldId="294"/>
            <ac:spMk id="3" creationId="{9A8F2FCF-9AB7-CD3D-7FBC-99C30497F356}"/>
          </ac:spMkLst>
        </pc:spChg>
        <pc:spChg chg="mod">
          <ac:chgData name="Adrien HIRVOAS" userId="8487cbe6-c6c9-47c0-bd11-1aa32fbd2609" providerId="ADAL" clId="{5507D8A9-940D-46B2-B9AA-583872BD065F}" dt="2023-11-27T16:29:39.158" v="331"/>
          <ac:spMkLst>
            <pc:docMk/>
            <pc:sldMk cId="284187264" sldId="294"/>
            <ac:spMk id="4" creationId="{FA7CFE39-D6F1-0837-8404-29B22FDA8201}"/>
          </ac:spMkLst>
        </pc:spChg>
        <pc:spChg chg="add mod">
          <ac:chgData name="Adrien HIRVOAS" userId="8487cbe6-c6c9-47c0-bd11-1aa32fbd2609" providerId="ADAL" clId="{5507D8A9-940D-46B2-B9AA-583872BD065F}" dt="2023-11-27T16:29:31.853" v="330" actId="1036"/>
          <ac:spMkLst>
            <pc:docMk/>
            <pc:sldMk cId="284187264" sldId="294"/>
            <ac:spMk id="7" creationId="{373FB32D-8A39-C544-6E61-93CBD41BC4A4}"/>
          </ac:spMkLst>
        </pc:spChg>
        <pc:spChg chg="add mod">
          <ac:chgData name="Adrien HIRVOAS" userId="8487cbe6-c6c9-47c0-bd11-1aa32fbd2609" providerId="ADAL" clId="{5507D8A9-940D-46B2-B9AA-583872BD065F}" dt="2023-11-27T16:29:31.853" v="330" actId="1036"/>
          <ac:spMkLst>
            <pc:docMk/>
            <pc:sldMk cId="284187264" sldId="294"/>
            <ac:spMk id="8" creationId="{FD62736D-B966-DCAA-CB9A-522E9AB0F1B5}"/>
          </ac:spMkLst>
        </pc:spChg>
        <pc:spChg chg="add mod">
          <ac:chgData name="Adrien HIRVOAS" userId="8487cbe6-c6c9-47c0-bd11-1aa32fbd2609" providerId="ADAL" clId="{5507D8A9-940D-46B2-B9AA-583872BD065F}" dt="2023-11-27T16:29:31.853" v="330" actId="1036"/>
          <ac:spMkLst>
            <pc:docMk/>
            <pc:sldMk cId="284187264" sldId="294"/>
            <ac:spMk id="9" creationId="{4E47B4B1-163A-3AD1-2D62-FEE5659578E5}"/>
          </ac:spMkLst>
        </pc:spChg>
        <pc:spChg chg="add mod">
          <ac:chgData name="Adrien HIRVOAS" userId="8487cbe6-c6c9-47c0-bd11-1aa32fbd2609" providerId="ADAL" clId="{5507D8A9-940D-46B2-B9AA-583872BD065F}" dt="2023-11-27T16:29:31.853" v="330" actId="1036"/>
          <ac:spMkLst>
            <pc:docMk/>
            <pc:sldMk cId="284187264" sldId="294"/>
            <ac:spMk id="10" creationId="{AAD60A0F-D02C-4890-D13D-A1B72F5CB553}"/>
          </ac:spMkLst>
        </pc:spChg>
        <pc:spChg chg="add mod">
          <ac:chgData name="Adrien HIRVOAS" userId="8487cbe6-c6c9-47c0-bd11-1aa32fbd2609" providerId="ADAL" clId="{5507D8A9-940D-46B2-B9AA-583872BD065F}" dt="2023-11-27T16:29:31.853" v="330" actId="1036"/>
          <ac:spMkLst>
            <pc:docMk/>
            <pc:sldMk cId="284187264" sldId="294"/>
            <ac:spMk id="11" creationId="{17F5ED09-B66C-A933-45B9-DB79D5C6168E}"/>
          </ac:spMkLst>
        </pc:spChg>
        <pc:spChg chg="add mod">
          <ac:chgData name="Adrien HIRVOAS" userId="8487cbe6-c6c9-47c0-bd11-1aa32fbd2609" providerId="ADAL" clId="{5507D8A9-940D-46B2-B9AA-583872BD065F}" dt="2023-11-27T16:29:31.853" v="330" actId="1036"/>
          <ac:spMkLst>
            <pc:docMk/>
            <pc:sldMk cId="284187264" sldId="294"/>
            <ac:spMk id="12" creationId="{F4E7E968-7859-A983-9BF4-D052A7769D29}"/>
          </ac:spMkLst>
        </pc:spChg>
        <pc:spChg chg="mod">
          <ac:chgData name="Adrien HIRVOAS" userId="8487cbe6-c6c9-47c0-bd11-1aa32fbd2609" providerId="ADAL" clId="{5507D8A9-940D-46B2-B9AA-583872BD065F}" dt="2023-11-27T16:28:13.036" v="242"/>
          <ac:spMkLst>
            <pc:docMk/>
            <pc:sldMk cId="284187264" sldId="294"/>
            <ac:spMk id="18" creationId="{0A587186-0082-00BC-F39D-FC12B5E38771}"/>
          </ac:spMkLst>
        </pc:spChg>
        <pc:spChg chg="mod">
          <ac:chgData name="Adrien HIRVOAS" userId="8487cbe6-c6c9-47c0-bd11-1aa32fbd2609" providerId="ADAL" clId="{5507D8A9-940D-46B2-B9AA-583872BD065F}" dt="2023-11-27T16:28:13.036" v="242"/>
          <ac:spMkLst>
            <pc:docMk/>
            <pc:sldMk cId="284187264" sldId="294"/>
            <ac:spMk id="19" creationId="{E60C1536-1C58-4413-F620-C4AEE5757BB6}"/>
          </ac:spMkLst>
        </pc:spChg>
        <pc:spChg chg="mod">
          <ac:chgData name="Adrien HIRVOAS" userId="8487cbe6-c6c9-47c0-bd11-1aa32fbd2609" providerId="ADAL" clId="{5507D8A9-940D-46B2-B9AA-583872BD065F}" dt="2023-11-27T16:28:13.036" v="242"/>
          <ac:spMkLst>
            <pc:docMk/>
            <pc:sldMk cId="284187264" sldId="294"/>
            <ac:spMk id="20" creationId="{F5DF62CD-4ABB-7046-C2EA-0BD198CBBCCE}"/>
          </ac:spMkLst>
        </pc:spChg>
        <pc:spChg chg="mod">
          <ac:chgData name="Adrien HIRVOAS" userId="8487cbe6-c6c9-47c0-bd11-1aa32fbd2609" providerId="ADAL" clId="{5507D8A9-940D-46B2-B9AA-583872BD065F}" dt="2023-11-27T16:28:13.036" v="242"/>
          <ac:spMkLst>
            <pc:docMk/>
            <pc:sldMk cId="284187264" sldId="294"/>
            <ac:spMk id="26" creationId="{7D41AE78-0006-88FB-53B7-594C400DE96C}"/>
          </ac:spMkLst>
        </pc:spChg>
        <pc:spChg chg="mod">
          <ac:chgData name="Adrien HIRVOAS" userId="8487cbe6-c6c9-47c0-bd11-1aa32fbd2609" providerId="ADAL" clId="{5507D8A9-940D-46B2-B9AA-583872BD065F}" dt="2023-11-27T16:28:13.036" v="242"/>
          <ac:spMkLst>
            <pc:docMk/>
            <pc:sldMk cId="284187264" sldId="294"/>
            <ac:spMk id="27" creationId="{C2F8789C-7B6F-4800-39A6-AC16DF22EB82}"/>
          </ac:spMkLst>
        </pc:spChg>
        <pc:spChg chg="add mod">
          <ac:chgData name="Adrien HIRVOAS" userId="8487cbe6-c6c9-47c0-bd11-1aa32fbd2609" providerId="ADAL" clId="{5507D8A9-940D-46B2-B9AA-583872BD065F}" dt="2023-11-27T16:29:31.853" v="330" actId="1036"/>
          <ac:spMkLst>
            <pc:docMk/>
            <pc:sldMk cId="284187264" sldId="294"/>
            <ac:spMk id="32" creationId="{4CA1F913-1741-3154-0DA8-3DAE6AAD6604}"/>
          </ac:spMkLst>
        </pc:spChg>
        <pc:spChg chg="add mod">
          <ac:chgData name="Adrien HIRVOAS" userId="8487cbe6-c6c9-47c0-bd11-1aa32fbd2609" providerId="ADAL" clId="{5507D8A9-940D-46B2-B9AA-583872BD065F}" dt="2023-11-27T16:29:31.853" v="330" actId="1036"/>
          <ac:spMkLst>
            <pc:docMk/>
            <pc:sldMk cId="284187264" sldId="294"/>
            <ac:spMk id="33" creationId="{97198169-FA74-1B2C-E926-6281A3A394AD}"/>
          </ac:spMkLst>
        </pc:spChg>
        <pc:spChg chg="add del">
          <ac:chgData name="Adrien HIRVOAS" userId="8487cbe6-c6c9-47c0-bd11-1aa32fbd2609" providerId="ADAL" clId="{5507D8A9-940D-46B2-B9AA-583872BD065F}" dt="2023-11-27T16:28:43.424" v="298" actId="22"/>
          <ac:spMkLst>
            <pc:docMk/>
            <pc:sldMk cId="284187264" sldId="294"/>
            <ac:spMk id="35" creationId="{9FA28B7B-B859-3C23-1FDE-D57E9151A160}"/>
          </ac:spMkLst>
        </pc:spChg>
        <pc:spChg chg="add mod">
          <ac:chgData name="Adrien HIRVOAS" userId="8487cbe6-c6c9-47c0-bd11-1aa32fbd2609" providerId="ADAL" clId="{5507D8A9-940D-46B2-B9AA-583872BD065F}" dt="2023-11-27T16:29:27.701" v="316" actId="1076"/>
          <ac:spMkLst>
            <pc:docMk/>
            <pc:sldMk cId="284187264" sldId="294"/>
            <ac:spMk id="37" creationId="{CE902423-B37D-C3DB-2F97-9BE07471DD7E}"/>
          </ac:spMkLst>
        </pc:spChg>
        <pc:grpChg chg="add mod">
          <ac:chgData name="Adrien HIRVOAS" userId="8487cbe6-c6c9-47c0-bd11-1aa32fbd2609" providerId="ADAL" clId="{5507D8A9-940D-46B2-B9AA-583872BD065F}" dt="2023-11-27T16:29:31.853" v="330" actId="1036"/>
          <ac:grpSpMkLst>
            <pc:docMk/>
            <pc:sldMk cId="284187264" sldId="294"/>
            <ac:grpSpMk id="13" creationId="{7CFED9D8-BD43-D150-06BC-ADDEEABEEBD0}"/>
          </ac:grpSpMkLst>
        </pc:grpChg>
        <pc:grpChg chg="mod">
          <ac:chgData name="Adrien HIRVOAS" userId="8487cbe6-c6c9-47c0-bd11-1aa32fbd2609" providerId="ADAL" clId="{5507D8A9-940D-46B2-B9AA-583872BD065F}" dt="2023-11-27T16:28:13.036" v="242"/>
          <ac:grpSpMkLst>
            <pc:docMk/>
            <pc:sldMk cId="284187264" sldId="294"/>
            <ac:grpSpMk id="14" creationId="{F5B28CE4-E4FD-3A0E-B029-EB2716A95B11}"/>
          </ac:grpSpMkLst>
        </pc:grpChg>
        <pc:grpChg chg="add mod">
          <ac:chgData name="Adrien HIRVOAS" userId="8487cbe6-c6c9-47c0-bd11-1aa32fbd2609" providerId="ADAL" clId="{5507D8A9-940D-46B2-B9AA-583872BD065F}" dt="2023-11-27T16:29:31.853" v="330" actId="1036"/>
          <ac:grpSpMkLst>
            <pc:docMk/>
            <pc:sldMk cId="284187264" sldId="294"/>
            <ac:grpSpMk id="21" creationId="{3BA330D6-3194-4C12-9AC5-D4C36FD73168}"/>
          </ac:grpSpMkLst>
        </pc:grpChg>
        <pc:grpChg chg="mod">
          <ac:chgData name="Adrien HIRVOAS" userId="8487cbe6-c6c9-47c0-bd11-1aa32fbd2609" providerId="ADAL" clId="{5507D8A9-940D-46B2-B9AA-583872BD065F}" dt="2023-11-27T16:28:13.036" v="242"/>
          <ac:grpSpMkLst>
            <pc:docMk/>
            <pc:sldMk cId="284187264" sldId="294"/>
            <ac:grpSpMk id="22" creationId="{FEA4E048-30A8-D9F6-761F-F397AAB5DE51}"/>
          </ac:grpSpMkLst>
        </pc:grpChg>
        <pc:grpChg chg="add mod">
          <ac:chgData name="Adrien HIRVOAS" userId="8487cbe6-c6c9-47c0-bd11-1aa32fbd2609" providerId="ADAL" clId="{5507D8A9-940D-46B2-B9AA-583872BD065F}" dt="2023-11-27T16:29:31.853" v="330" actId="1036"/>
          <ac:grpSpMkLst>
            <pc:docMk/>
            <pc:sldMk cId="284187264" sldId="294"/>
            <ac:grpSpMk id="28" creationId="{9200E72D-06E3-11DB-981D-608E8826BD73}"/>
          </ac:grpSpMkLst>
        </pc:grpChg>
        <pc:picChg chg="add mod">
          <ac:chgData name="Adrien HIRVOAS" userId="8487cbe6-c6c9-47c0-bd11-1aa32fbd2609" providerId="ADAL" clId="{5507D8A9-940D-46B2-B9AA-583872BD065F}" dt="2023-11-27T16:29:31.853" v="330" actId="1036"/>
          <ac:picMkLst>
            <pc:docMk/>
            <pc:sldMk cId="284187264" sldId="294"/>
            <ac:picMk id="6" creationId="{72A69F45-E51F-0319-9248-2D58988C9E6E}"/>
          </ac:picMkLst>
        </pc:picChg>
        <pc:picChg chg="mod">
          <ac:chgData name="Adrien HIRVOAS" userId="8487cbe6-c6c9-47c0-bd11-1aa32fbd2609" providerId="ADAL" clId="{5507D8A9-940D-46B2-B9AA-583872BD065F}" dt="2023-11-27T16:28:13.036" v="242"/>
          <ac:picMkLst>
            <pc:docMk/>
            <pc:sldMk cId="284187264" sldId="294"/>
            <ac:picMk id="17" creationId="{3C391C4D-A0EA-ADE0-3E3A-19BE076FF96C}"/>
          </ac:picMkLst>
        </pc:picChg>
        <pc:picChg chg="mod">
          <ac:chgData name="Adrien HIRVOAS" userId="8487cbe6-c6c9-47c0-bd11-1aa32fbd2609" providerId="ADAL" clId="{5507D8A9-940D-46B2-B9AA-583872BD065F}" dt="2023-11-27T16:28:13.036" v="242"/>
          <ac:picMkLst>
            <pc:docMk/>
            <pc:sldMk cId="284187264" sldId="294"/>
            <ac:picMk id="25" creationId="{50323ED5-53C2-5717-6E57-9882EE47CB84}"/>
          </ac:picMkLst>
        </pc:picChg>
        <pc:picChg chg="mod">
          <ac:chgData name="Adrien HIRVOAS" userId="8487cbe6-c6c9-47c0-bd11-1aa32fbd2609" providerId="ADAL" clId="{5507D8A9-940D-46B2-B9AA-583872BD065F}" dt="2023-11-27T16:28:13.036" v="242"/>
          <ac:picMkLst>
            <pc:docMk/>
            <pc:sldMk cId="284187264" sldId="294"/>
            <ac:picMk id="29" creationId="{FC2E180E-7B88-B9AE-7214-FF7BA709F681}"/>
          </ac:picMkLst>
        </pc:picChg>
        <pc:cxnChg chg="mod">
          <ac:chgData name="Adrien HIRVOAS" userId="8487cbe6-c6c9-47c0-bd11-1aa32fbd2609" providerId="ADAL" clId="{5507D8A9-940D-46B2-B9AA-583872BD065F}" dt="2023-11-27T16:28:13.036" v="242"/>
          <ac:cxnSpMkLst>
            <pc:docMk/>
            <pc:sldMk cId="284187264" sldId="294"/>
            <ac:cxnSpMk id="15" creationId="{EDB7CF0C-DED2-12F0-D1C1-B624C2C45C09}"/>
          </ac:cxnSpMkLst>
        </pc:cxnChg>
        <pc:cxnChg chg="mod">
          <ac:chgData name="Adrien HIRVOAS" userId="8487cbe6-c6c9-47c0-bd11-1aa32fbd2609" providerId="ADAL" clId="{5507D8A9-940D-46B2-B9AA-583872BD065F}" dt="2023-11-27T16:28:13.036" v="242"/>
          <ac:cxnSpMkLst>
            <pc:docMk/>
            <pc:sldMk cId="284187264" sldId="294"/>
            <ac:cxnSpMk id="16" creationId="{0201E3FC-15DA-DBB7-1298-3ED318A84F67}"/>
          </ac:cxnSpMkLst>
        </pc:cxnChg>
        <pc:cxnChg chg="mod">
          <ac:chgData name="Adrien HIRVOAS" userId="8487cbe6-c6c9-47c0-bd11-1aa32fbd2609" providerId="ADAL" clId="{5507D8A9-940D-46B2-B9AA-583872BD065F}" dt="2023-11-27T16:28:13.036" v="242"/>
          <ac:cxnSpMkLst>
            <pc:docMk/>
            <pc:sldMk cId="284187264" sldId="294"/>
            <ac:cxnSpMk id="23" creationId="{4E4461B1-DAD5-7FDB-2CAC-A72F98A074BE}"/>
          </ac:cxnSpMkLst>
        </pc:cxnChg>
        <pc:cxnChg chg="mod">
          <ac:chgData name="Adrien HIRVOAS" userId="8487cbe6-c6c9-47c0-bd11-1aa32fbd2609" providerId="ADAL" clId="{5507D8A9-940D-46B2-B9AA-583872BD065F}" dt="2023-11-27T16:28:13.036" v="242"/>
          <ac:cxnSpMkLst>
            <pc:docMk/>
            <pc:sldMk cId="284187264" sldId="294"/>
            <ac:cxnSpMk id="24" creationId="{0D4CF51D-51C2-5E17-E844-70D7E6492FAA}"/>
          </ac:cxnSpMkLst>
        </pc:cxnChg>
        <pc:cxnChg chg="mod">
          <ac:chgData name="Adrien HIRVOAS" userId="8487cbe6-c6c9-47c0-bd11-1aa32fbd2609" providerId="ADAL" clId="{5507D8A9-940D-46B2-B9AA-583872BD065F}" dt="2023-11-27T16:28:13.036" v="242"/>
          <ac:cxnSpMkLst>
            <pc:docMk/>
            <pc:sldMk cId="284187264" sldId="294"/>
            <ac:cxnSpMk id="30" creationId="{79D6A4FC-14AB-9EB9-CBBA-B3ADD6568A57}"/>
          </ac:cxnSpMkLst>
        </pc:cxnChg>
        <pc:cxnChg chg="mod">
          <ac:chgData name="Adrien HIRVOAS" userId="8487cbe6-c6c9-47c0-bd11-1aa32fbd2609" providerId="ADAL" clId="{5507D8A9-940D-46B2-B9AA-583872BD065F}" dt="2023-11-27T16:28:13.036" v="242"/>
          <ac:cxnSpMkLst>
            <pc:docMk/>
            <pc:sldMk cId="284187264" sldId="294"/>
            <ac:cxnSpMk id="31" creationId="{17EAAFE8-D991-A0BD-C422-7585912B59D9}"/>
          </ac:cxnSpMkLst>
        </pc:cxn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FA11DC-2028-43CB-ACCB-74AD9D0989B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550A772-5A2E-48B0-9C1C-EA1C27F305EE}">
      <dgm:prSet phldrT="[Texte]" custT="1"/>
      <dgm:spPr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Welcome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and Introductions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02EE1A1F-7326-4CE3-B900-0208B8DE7A75}" type="parTrans" cxnId="{11F76882-F30F-45F7-A63B-B82D33D4533E}">
      <dgm:prSet/>
      <dgm:spPr/>
      <dgm:t>
        <a:bodyPr/>
        <a:lstStyle/>
        <a:p>
          <a:endParaRPr lang="fr-FR" sz="1600"/>
        </a:p>
      </dgm:t>
    </dgm:pt>
    <dgm:pt modelId="{C9D93F78-C30B-4D95-BB27-3746ED1BB17D}" type="sibTrans" cxnId="{11F76882-F30F-45F7-A63B-B82D33D4533E}">
      <dgm:prSet/>
      <dgm:spPr>
        <a:solidFill>
          <a:schemeClr val="accent6"/>
        </a:solidFill>
        <a:ln>
          <a:solidFill>
            <a:schemeClr val="accent6"/>
          </a:solidFill>
        </a:ln>
      </dgm:spPr>
      <dgm:t>
        <a:bodyPr/>
        <a:lstStyle/>
        <a:p>
          <a:endParaRPr lang="fr-FR" sz="1600"/>
        </a:p>
      </dgm:t>
    </dgm:pt>
    <dgm:pt modelId="{013A1A5A-45DA-4CF5-B5D5-F458996F6E48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dirty="0"/>
            <a:t>Wind Turbine Modeling </a:t>
          </a:r>
          <a:r>
            <a:rPr lang="fr-FR" sz="1400" kern="1200" dirty="0" err="1"/>
            <a:t>Overview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3559721F-B982-4D10-AE5E-65999E803C04}" type="parTrans" cxnId="{0DBC7348-DE2C-4127-BE32-DD258C7573C6}">
      <dgm:prSet/>
      <dgm:spPr/>
      <dgm:t>
        <a:bodyPr/>
        <a:lstStyle/>
        <a:p>
          <a:endParaRPr lang="en-US"/>
        </a:p>
      </dgm:t>
    </dgm:pt>
    <dgm:pt modelId="{FE7046DC-A79C-40A1-9F3E-2CAA23CF1FCF}" type="sibTrans" cxnId="{0DBC7348-DE2C-4127-BE32-DD258C7573C6}">
      <dgm:prSet custScaleY="102999" custLinFactNeighborY="-667"/>
      <dgm:spPr/>
      <dgm:t>
        <a:bodyPr/>
        <a:lstStyle/>
        <a:p>
          <a:endParaRPr lang="en-US"/>
        </a:p>
      </dgm:t>
    </dgm:pt>
    <dgm:pt modelId="{3B841FAD-E263-4643-8CE5-A083DFB317F1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of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7DB3DF6C-9A27-4A84-8E4E-B54ACB2FC679}" type="parTrans" cxnId="{2CBD7759-C28A-427E-8C7E-2E1CEC3EA0CE}">
      <dgm:prSet/>
      <dgm:spPr/>
      <dgm:t>
        <a:bodyPr/>
        <a:lstStyle/>
        <a:p>
          <a:endParaRPr lang="fr-FR"/>
        </a:p>
      </dgm:t>
    </dgm:pt>
    <dgm:pt modelId="{8789553E-193E-454B-A86B-1E98D625DD04}" type="sibTrans" cxnId="{2CBD7759-C28A-427E-8C7E-2E1CEC3EA0CE}">
      <dgm:prSet/>
      <dgm:spPr/>
      <dgm:t>
        <a:bodyPr/>
        <a:lstStyle/>
        <a:p>
          <a:endParaRPr lang="fr-FR"/>
        </a:p>
      </dgm:t>
    </dgm:pt>
    <dgm:pt modelId="{4FC0BE23-48C9-48E0-B9DC-FE4FD6F44B31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en-US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modules</a:t>
          </a:r>
        </a:p>
      </dgm:t>
    </dgm:pt>
    <dgm:pt modelId="{74305F07-F61F-434F-82D3-E709EE1B9177}" type="parTrans" cxnId="{686E41EE-810B-47A3-BDDC-8E46FC12EEB8}">
      <dgm:prSet/>
      <dgm:spPr/>
      <dgm:t>
        <a:bodyPr/>
        <a:lstStyle/>
        <a:p>
          <a:endParaRPr lang="fr-FR"/>
        </a:p>
      </dgm:t>
    </dgm:pt>
    <dgm:pt modelId="{DE384D38-B44D-4255-9B88-F8AABDB01FA4}" type="sibTrans" cxnId="{686E41EE-810B-47A3-BDDC-8E46FC12EEB8}">
      <dgm:prSet/>
      <dgm:spPr/>
      <dgm:t>
        <a:bodyPr/>
        <a:lstStyle/>
        <a:p>
          <a:endParaRPr lang="fr-FR"/>
        </a:p>
      </dgm:t>
    </dgm:pt>
    <dgm:pt modelId="{99531F02-A1AE-4A68-9AC8-C21D27D3EEEA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Practice – Onshore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wind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turbine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302DE627-7EB6-4746-BD65-6106AC9F3C14}" type="parTrans" cxnId="{B68377EA-CC67-45EA-9DDF-D6D51100F061}">
      <dgm:prSet/>
      <dgm:spPr/>
      <dgm:t>
        <a:bodyPr/>
        <a:lstStyle/>
        <a:p>
          <a:endParaRPr lang="fr-FR"/>
        </a:p>
      </dgm:t>
    </dgm:pt>
    <dgm:pt modelId="{E1DAA9FA-2B3C-4DB0-BA45-C5CDBE0AD842}" type="sibTrans" cxnId="{B68377EA-CC67-45EA-9DDF-D6D51100F061}">
      <dgm:prSet/>
      <dgm:spPr/>
      <dgm:t>
        <a:bodyPr/>
        <a:lstStyle/>
        <a:p>
          <a:endParaRPr lang="fr-FR"/>
        </a:p>
      </dgm:t>
    </dgm:pt>
    <dgm:pt modelId="{396DC8B5-CF90-427C-909E-6BE2A15A8B18}" type="pres">
      <dgm:prSet presAssocID="{92FA11DC-2028-43CB-ACCB-74AD9D0989B7}" presName="Name0" presStyleCnt="0">
        <dgm:presLayoutVars>
          <dgm:chMax val="7"/>
          <dgm:chPref val="7"/>
          <dgm:dir/>
        </dgm:presLayoutVars>
      </dgm:prSet>
      <dgm:spPr/>
    </dgm:pt>
    <dgm:pt modelId="{1B81DA14-3E2A-4B42-AD7F-D5E4B1C2931A}" type="pres">
      <dgm:prSet presAssocID="{92FA11DC-2028-43CB-ACCB-74AD9D0989B7}" presName="Name1" presStyleCnt="0"/>
      <dgm:spPr/>
    </dgm:pt>
    <dgm:pt modelId="{21099379-5C28-4022-AD2D-0C53FE82F613}" type="pres">
      <dgm:prSet presAssocID="{92FA11DC-2028-43CB-ACCB-74AD9D0989B7}" presName="cycle" presStyleCnt="0"/>
      <dgm:spPr/>
    </dgm:pt>
    <dgm:pt modelId="{C469C55B-6730-4BF0-85E3-EC8BB109EF73}" type="pres">
      <dgm:prSet presAssocID="{92FA11DC-2028-43CB-ACCB-74AD9D0989B7}" presName="srcNode" presStyleLbl="node1" presStyleIdx="0" presStyleCnt="5"/>
      <dgm:spPr/>
    </dgm:pt>
    <dgm:pt modelId="{3AF1DF2C-F4E7-4CAE-91DA-E4E71D28977E}" type="pres">
      <dgm:prSet presAssocID="{92FA11DC-2028-43CB-ACCB-74AD9D0989B7}" presName="conn" presStyleLbl="parChTrans1D2" presStyleIdx="0" presStyleCnt="1" custScaleY="102999" custLinFactNeighborY="-667"/>
      <dgm:spPr/>
    </dgm:pt>
    <dgm:pt modelId="{195323FB-140D-4423-A3DC-936F1467A332}" type="pres">
      <dgm:prSet presAssocID="{92FA11DC-2028-43CB-ACCB-74AD9D0989B7}" presName="extraNode" presStyleLbl="node1" presStyleIdx="0" presStyleCnt="5"/>
      <dgm:spPr/>
    </dgm:pt>
    <dgm:pt modelId="{CC490F8C-D15D-4C72-AEC7-0833801AD990}" type="pres">
      <dgm:prSet presAssocID="{92FA11DC-2028-43CB-ACCB-74AD9D0989B7}" presName="dstNode" presStyleLbl="node1" presStyleIdx="0" presStyleCnt="5"/>
      <dgm:spPr/>
    </dgm:pt>
    <dgm:pt modelId="{56D39035-16D3-475C-ADE1-54630BD2EF80}" type="pres">
      <dgm:prSet presAssocID="{E550A772-5A2E-48B0-9C1C-EA1C27F305EE}" presName="text_1" presStyleLbl="node1" presStyleIdx="0" presStyleCnt="5">
        <dgm:presLayoutVars>
          <dgm:bulletEnabled val="1"/>
        </dgm:presLayoutVars>
      </dgm:prSet>
      <dgm:spPr>
        <a:xfrm>
          <a:off x="513847" y="369024"/>
          <a:ext cx="2849710" cy="738049"/>
        </a:xfrm>
        <a:prstGeom prst="rect">
          <a:avLst/>
        </a:prstGeom>
      </dgm:spPr>
    </dgm:pt>
    <dgm:pt modelId="{A752022C-87DA-4692-86F4-0DB7DF605489}" type="pres">
      <dgm:prSet presAssocID="{E550A772-5A2E-48B0-9C1C-EA1C27F305EE}" presName="accent_1" presStyleCnt="0"/>
      <dgm:spPr/>
    </dgm:pt>
    <dgm:pt modelId="{9A52054E-1FDB-4DB0-A730-2C5842B16935}" type="pres">
      <dgm:prSet presAssocID="{E550A772-5A2E-48B0-9C1C-EA1C27F305EE}" presName="accentRepeatNode" presStyleLbl="solidFgAcc1" presStyleIdx="0" presStyleCnt="5"/>
      <dgm:spPr>
        <a:ln>
          <a:solidFill>
            <a:schemeClr val="accent6"/>
          </a:solidFill>
        </a:ln>
      </dgm:spPr>
    </dgm:pt>
    <dgm:pt modelId="{694431A3-685D-4AB7-9A5F-64E96C4E6B36}" type="pres">
      <dgm:prSet presAssocID="{013A1A5A-45DA-4CF5-B5D5-F458996F6E48}" presName="text_2" presStyleLbl="node1" presStyleIdx="1" presStyleCnt="5">
        <dgm:presLayoutVars>
          <dgm:bulletEnabled val="1"/>
        </dgm:presLayoutVars>
      </dgm:prSet>
      <dgm:spPr>
        <a:xfrm>
          <a:off x="782128" y="1476098"/>
          <a:ext cx="2581429" cy="738049"/>
        </a:xfrm>
        <a:prstGeom prst="rect">
          <a:avLst/>
        </a:prstGeom>
      </dgm:spPr>
    </dgm:pt>
    <dgm:pt modelId="{85600B31-A13B-42D9-B924-7FD25FA51341}" type="pres">
      <dgm:prSet presAssocID="{013A1A5A-45DA-4CF5-B5D5-F458996F6E48}" presName="accent_2" presStyleCnt="0"/>
      <dgm:spPr/>
    </dgm:pt>
    <dgm:pt modelId="{56B89995-75F6-4267-9885-62F73041C8CF}" type="pres">
      <dgm:prSet presAssocID="{013A1A5A-45DA-4CF5-B5D5-F458996F6E48}" presName="accentRepeatNode" presStyleLbl="solidFgAcc1" presStyleIdx="1" presStyleCnt="5"/>
      <dgm:spPr/>
    </dgm:pt>
    <dgm:pt modelId="{C6167481-49EE-4551-851D-BAD865269ECA}" type="pres">
      <dgm:prSet presAssocID="{3B841FAD-E263-4643-8CE5-A083DFB317F1}" presName="text_3" presStyleLbl="node1" presStyleIdx="2" presStyleCnt="5">
        <dgm:presLayoutVars>
          <dgm:bulletEnabled val="1"/>
        </dgm:presLayoutVars>
      </dgm:prSet>
      <dgm:spPr/>
    </dgm:pt>
    <dgm:pt modelId="{B0C47E4B-F71D-44D3-888A-5017A9009873}" type="pres">
      <dgm:prSet presAssocID="{3B841FAD-E263-4643-8CE5-A083DFB317F1}" presName="accent_3" presStyleCnt="0"/>
      <dgm:spPr/>
    </dgm:pt>
    <dgm:pt modelId="{27A388DC-C487-4119-888B-A433F03AA272}" type="pres">
      <dgm:prSet presAssocID="{3B841FAD-E263-4643-8CE5-A083DFB317F1}" presName="accentRepeatNode" presStyleLbl="solidFgAcc1" presStyleIdx="2" presStyleCnt="5"/>
      <dgm:spPr/>
    </dgm:pt>
    <dgm:pt modelId="{130070C0-BD2B-4D4C-B9E9-A874AAF013EE}" type="pres">
      <dgm:prSet presAssocID="{4FC0BE23-48C9-48E0-B9DC-FE4FD6F44B31}" presName="text_4" presStyleLbl="node1" presStyleIdx="3" presStyleCnt="5">
        <dgm:presLayoutVars>
          <dgm:bulletEnabled val="1"/>
        </dgm:presLayoutVars>
      </dgm:prSet>
      <dgm:spPr/>
    </dgm:pt>
    <dgm:pt modelId="{73811E40-CDD1-4778-9E03-AA7BE4E030DB}" type="pres">
      <dgm:prSet presAssocID="{4FC0BE23-48C9-48E0-B9DC-FE4FD6F44B31}" presName="accent_4" presStyleCnt="0"/>
      <dgm:spPr/>
    </dgm:pt>
    <dgm:pt modelId="{2265D5A9-34EB-4D2A-B45B-C6D48656FD8A}" type="pres">
      <dgm:prSet presAssocID="{4FC0BE23-48C9-48E0-B9DC-FE4FD6F44B31}" presName="accentRepeatNode" presStyleLbl="solidFgAcc1" presStyleIdx="3" presStyleCnt="5"/>
      <dgm:spPr/>
    </dgm:pt>
    <dgm:pt modelId="{A8A47155-6EBB-4613-8A2E-AF0F312CC8C5}" type="pres">
      <dgm:prSet presAssocID="{99531F02-A1AE-4A68-9AC8-C21D27D3EEEA}" presName="text_5" presStyleLbl="node1" presStyleIdx="4" presStyleCnt="5">
        <dgm:presLayoutVars>
          <dgm:bulletEnabled val="1"/>
        </dgm:presLayoutVars>
      </dgm:prSet>
      <dgm:spPr/>
    </dgm:pt>
    <dgm:pt modelId="{C8548B5C-40FF-4AC0-A07C-41AE3E76A415}" type="pres">
      <dgm:prSet presAssocID="{99531F02-A1AE-4A68-9AC8-C21D27D3EEEA}" presName="accent_5" presStyleCnt="0"/>
      <dgm:spPr/>
    </dgm:pt>
    <dgm:pt modelId="{ECF7C02E-3068-4F9B-90F3-DAF00C20BDC5}" type="pres">
      <dgm:prSet presAssocID="{99531F02-A1AE-4A68-9AC8-C21D27D3EEEA}" presName="accentRepeatNode" presStyleLbl="solidFgAcc1" presStyleIdx="4" presStyleCnt="5"/>
      <dgm:spPr/>
    </dgm:pt>
  </dgm:ptLst>
  <dgm:cxnLst>
    <dgm:cxn modelId="{776A5A3B-03C7-408F-9DEE-A6B8036FBCD0}" type="presOf" srcId="{92FA11DC-2028-43CB-ACCB-74AD9D0989B7}" destId="{396DC8B5-CF90-427C-909E-6BE2A15A8B18}" srcOrd="0" destOrd="0" presId="urn:microsoft.com/office/officeart/2008/layout/VerticalCurvedList"/>
    <dgm:cxn modelId="{1238095D-D1A3-4BBE-A281-D19AA52ECA7C}" type="presOf" srcId="{3B841FAD-E263-4643-8CE5-A083DFB317F1}" destId="{C6167481-49EE-4551-851D-BAD865269ECA}" srcOrd="0" destOrd="0" presId="urn:microsoft.com/office/officeart/2008/layout/VerticalCurvedList"/>
    <dgm:cxn modelId="{0DBC7348-DE2C-4127-BE32-DD258C7573C6}" srcId="{92FA11DC-2028-43CB-ACCB-74AD9D0989B7}" destId="{013A1A5A-45DA-4CF5-B5D5-F458996F6E48}" srcOrd="1" destOrd="0" parTransId="{3559721F-B982-4D10-AE5E-65999E803C04}" sibTransId="{FE7046DC-A79C-40A1-9F3E-2CAA23CF1FCF}"/>
    <dgm:cxn modelId="{2CBD7759-C28A-427E-8C7E-2E1CEC3EA0CE}" srcId="{92FA11DC-2028-43CB-ACCB-74AD9D0989B7}" destId="{3B841FAD-E263-4643-8CE5-A083DFB317F1}" srcOrd="2" destOrd="0" parTransId="{7DB3DF6C-9A27-4A84-8E4E-B54ACB2FC679}" sibTransId="{8789553E-193E-454B-A86B-1E98D625DD04}"/>
    <dgm:cxn modelId="{11F76882-F30F-45F7-A63B-B82D33D4533E}" srcId="{92FA11DC-2028-43CB-ACCB-74AD9D0989B7}" destId="{E550A772-5A2E-48B0-9C1C-EA1C27F305EE}" srcOrd="0" destOrd="0" parTransId="{02EE1A1F-7326-4CE3-B900-0208B8DE7A75}" sibTransId="{C9D93F78-C30B-4D95-BB27-3746ED1BB17D}"/>
    <dgm:cxn modelId="{FF162B8C-1009-408C-A3A0-F206E9F3D3A2}" type="presOf" srcId="{99531F02-A1AE-4A68-9AC8-C21D27D3EEEA}" destId="{A8A47155-6EBB-4613-8A2E-AF0F312CC8C5}" srcOrd="0" destOrd="0" presId="urn:microsoft.com/office/officeart/2008/layout/VerticalCurvedList"/>
    <dgm:cxn modelId="{ED2E29A6-993C-42B0-9470-6BE1C10981DE}" type="presOf" srcId="{013A1A5A-45DA-4CF5-B5D5-F458996F6E48}" destId="{694431A3-685D-4AB7-9A5F-64E96C4E6B36}" srcOrd="0" destOrd="0" presId="urn:microsoft.com/office/officeart/2008/layout/VerticalCurvedList"/>
    <dgm:cxn modelId="{EB89E8AE-530E-42DB-A07C-374982E21AB3}" type="presOf" srcId="{C9D93F78-C30B-4D95-BB27-3746ED1BB17D}" destId="{3AF1DF2C-F4E7-4CAE-91DA-E4E71D28977E}" srcOrd="0" destOrd="0" presId="urn:microsoft.com/office/officeart/2008/layout/VerticalCurvedList"/>
    <dgm:cxn modelId="{E42F64B6-2DD1-4074-9C7E-0704C7E69E12}" type="presOf" srcId="{4FC0BE23-48C9-48E0-B9DC-FE4FD6F44B31}" destId="{130070C0-BD2B-4D4C-B9E9-A874AAF013EE}" srcOrd="0" destOrd="0" presId="urn:microsoft.com/office/officeart/2008/layout/VerticalCurvedList"/>
    <dgm:cxn modelId="{FD746DE9-45EF-406D-814B-A748239EF531}" type="presOf" srcId="{E550A772-5A2E-48B0-9C1C-EA1C27F305EE}" destId="{56D39035-16D3-475C-ADE1-54630BD2EF80}" srcOrd="0" destOrd="0" presId="urn:microsoft.com/office/officeart/2008/layout/VerticalCurvedList"/>
    <dgm:cxn modelId="{B68377EA-CC67-45EA-9DDF-D6D51100F061}" srcId="{92FA11DC-2028-43CB-ACCB-74AD9D0989B7}" destId="{99531F02-A1AE-4A68-9AC8-C21D27D3EEEA}" srcOrd="4" destOrd="0" parTransId="{302DE627-7EB6-4746-BD65-6106AC9F3C14}" sibTransId="{E1DAA9FA-2B3C-4DB0-BA45-C5CDBE0AD842}"/>
    <dgm:cxn modelId="{686E41EE-810B-47A3-BDDC-8E46FC12EEB8}" srcId="{92FA11DC-2028-43CB-ACCB-74AD9D0989B7}" destId="{4FC0BE23-48C9-48E0-B9DC-FE4FD6F44B31}" srcOrd="3" destOrd="0" parTransId="{74305F07-F61F-434F-82D3-E709EE1B9177}" sibTransId="{DE384D38-B44D-4255-9B88-F8AABDB01FA4}"/>
    <dgm:cxn modelId="{D4CADEC2-6BB4-4390-81FC-F9A94BA26EC8}" type="presParOf" srcId="{396DC8B5-CF90-427C-909E-6BE2A15A8B18}" destId="{1B81DA14-3E2A-4B42-AD7F-D5E4B1C2931A}" srcOrd="0" destOrd="0" presId="urn:microsoft.com/office/officeart/2008/layout/VerticalCurvedList"/>
    <dgm:cxn modelId="{378B806E-6498-4354-9387-F9E999AB42EA}" type="presParOf" srcId="{1B81DA14-3E2A-4B42-AD7F-D5E4B1C2931A}" destId="{21099379-5C28-4022-AD2D-0C53FE82F613}" srcOrd="0" destOrd="0" presId="urn:microsoft.com/office/officeart/2008/layout/VerticalCurvedList"/>
    <dgm:cxn modelId="{D329B382-FD10-499C-8BE7-8136F3FB0A69}" type="presParOf" srcId="{21099379-5C28-4022-AD2D-0C53FE82F613}" destId="{C469C55B-6730-4BF0-85E3-EC8BB109EF73}" srcOrd="0" destOrd="0" presId="urn:microsoft.com/office/officeart/2008/layout/VerticalCurvedList"/>
    <dgm:cxn modelId="{4639CBF7-69E0-48DF-93BE-921C7ED0F54F}" type="presParOf" srcId="{21099379-5C28-4022-AD2D-0C53FE82F613}" destId="{3AF1DF2C-F4E7-4CAE-91DA-E4E71D28977E}" srcOrd="1" destOrd="0" presId="urn:microsoft.com/office/officeart/2008/layout/VerticalCurvedList"/>
    <dgm:cxn modelId="{7F11FC89-C9F9-4997-9B87-F1C93D1AE2E7}" type="presParOf" srcId="{21099379-5C28-4022-AD2D-0C53FE82F613}" destId="{195323FB-140D-4423-A3DC-936F1467A332}" srcOrd="2" destOrd="0" presId="urn:microsoft.com/office/officeart/2008/layout/VerticalCurvedList"/>
    <dgm:cxn modelId="{31DF1AEF-94A6-4BF9-885F-6767D6E5B235}" type="presParOf" srcId="{21099379-5C28-4022-AD2D-0C53FE82F613}" destId="{CC490F8C-D15D-4C72-AEC7-0833801AD990}" srcOrd="3" destOrd="0" presId="urn:microsoft.com/office/officeart/2008/layout/VerticalCurvedList"/>
    <dgm:cxn modelId="{C38C7A07-0BC8-4003-941A-615B0EBEAFE3}" type="presParOf" srcId="{1B81DA14-3E2A-4B42-AD7F-D5E4B1C2931A}" destId="{56D39035-16D3-475C-ADE1-54630BD2EF80}" srcOrd="1" destOrd="0" presId="urn:microsoft.com/office/officeart/2008/layout/VerticalCurvedList"/>
    <dgm:cxn modelId="{734C5041-77A1-4DCB-AC5E-4AD01B2B66F7}" type="presParOf" srcId="{1B81DA14-3E2A-4B42-AD7F-D5E4B1C2931A}" destId="{A752022C-87DA-4692-86F4-0DB7DF605489}" srcOrd="2" destOrd="0" presId="urn:microsoft.com/office/officeart/2008/layout/VerticalCurvedList"/>
    <dgm:cxn modelId="{1371DBE5-6145-438F-BA8E-0DF80AA886D6}" type="presParOf" srcId="{A752022C-87DA-4692-86F4-0DB7DF605489}" destId="{9A52054E-1FDB-4DB0-A730-2C5842B16935}" srcOrd="0" destOrd="0" presId="urn:microsoft.com/office/officeart/2008/layout/VerticalCurvedList"/>
    <dgm:cxn modelId="{7BB121DA-8FEB-4762-8591-0A68D717B0EE}" type="presParOf" srcId="{1B81DA14-3E2A-4B42-AD7F-D5E4B1C2931A}" destId="{694431A3-685D-4AB7-9A5F-64E96C4E6B36}" srcOrd="3" destOrd="0" presId="urn:microsoft.com/office/officeart/2008/layout/VerticalCurvedList"/>
    <dgm:cxn modelId="{5CF47760-0C90-44CE-B9D7-A9C45369BA69}" type="presParOf" srcId="{1B81DA14-3E2A-4B42-AD7F-D5E4B1C2931A}" destId="{85600B31-A13B-42D9-B924-7FD25FA51341}" srcOrd="4" destOrd="0" presId="urn:microsoft.com/office/officeart/2008/layout/VerticalCurvedList"/>
    <dgm:cxn modelId="{79CDF566-79C2-4AED-BBB9-BFDD4A6BD356}" type="presParOf" srcId="{85600B31-A13B-42D9-B924-7FD25FA51341}" destId="{56B89995-75F6-4267-9885-62F73041C8CF}" srcOrd="0" destOrd="0" presId="urn:microsoft.com/office/officeart/2008/layout/VerticalCurvedList"/>
    <dgm:cxn modelId="{5338CE40-F793-4867-86C8-0D4C0FC9682A}" type="presParOf" srcId="{1B81DA14-3E2A-4B42-AD7F-D5E4B1C2931A}" destId="{C6167481-49EE-4551-851D-BAD865269ECA}" srcOrd="5" destOrd="0" presId="urn:microsoft.com/office/officeart/2008/layout/VerticalCurvedList"/>
    <dgm:cxn modelId="{007B1ED2-C82C-4139-9ECE-26E37CC04C58}" type="presParOf" srcId="{1B81DA14-3E2A-4B42-AD7F-D5E4B1C2931A}" destId="{B0C47E4B-F71D-44D3-888A-5017A9009873}" srcOrd="6" destOrd="0" presId="urn:microsoft.com/office/officeart/2008/layout/VerticalCurvedList"/>
    <dgm:cxn modelId="{159FF604-C786-4CF8-A590-C3994081B414}" type="presParOf" srcId="{B0C47E4B-F71D-44D3-888A-5017A9009873}" destId="{27A388DC-C487-4119-888B-A433F03AA272}" srcOrd="0" destOrd="0" presId="urn:microsoft.com/office/officeart/2008/layout/VerticalCurvedList"/>
    <dgm:cxn modelId="{05DDFC3C-8056-4164-9D4B-53F68F2D6EE9}" type="presParOf" srcId="{1B81DA14-3E2A-4B42-AD7F-D5E4B1C2931A}" destId="{130070C0-BD2B-4D4C-B9E9-A874AAF013EE}" srcOrd="7" destOrd="0" presId="urn:microsoft.com/office/officeart/2008/layout/VerticalCurvedList"/>
    <dgm:cxn modelId="{43214535-B643-4C2D-8F89-3590D2324C74}" type="presParOf" srcId="{1B81DA14-3E2A-4B42-AD7F-D5E4B1C2931A}" destId="{73811E40-CDD1-4778-9E03-AA7BE4E030DB}" srcOrd="8" destOrd="0" presId="urn:microsoft.com/office/officeart/2008/layout/VerticalCurvedList"/>
    <dgm:cxn modelId="{30CF2143-5A35-4EF1-917C-B049AF08C40E}" type="presParOf" srcId="{73811E40-CDD1-4778-9E03-AA7BE4E030DB}" destId="{2265D5A9-34EB-4D2A-B45B-C6D48656FD8A}" srcOrd="0" destOrd="0" presId="urn:microsoft.com/office/officeart/2008/layout/VerticalCurvedList"/>
    <dgm:cxn modelId="{1CB3311E-4CD3-45F3-801F-7D5F3E4A9938}" type="presParOf" srcId="{1B81DA14-3E2A-4B42-AD7F-D5E4B1C2931A}" destId="{A8A47155-6EBB-4613-8A2E-AF0F312CC8C5}" srcOrd="9" destOrd="0" presId="urn:microsoft.com/office/officeart/2008/layout/VerticalCurvedList"/>
    <dgm:cxn modelId="{81599957-01EB-409C-8326-C1D4BFC5ADC7}" type="presParOf" srcId="{1B81DA14-3E2A-4B42-AD7F-D5E4B1C2931A}" destId="{C8548B5C-40FF-4AC0-A07C-41AE3E76A415}" srcOrd="10" destOrd="0" presId="urn:microsoft.com/office/officeart/2008/layout/VerticalCurvedList"/>
    <dgm:cxn modelId="{86EEA301-A793-464D-B4C1-2431039A40E5}" type="presParOf" srcId="{C8548B5C-40FF-4AC0-A07C-41AE3E76A415}" destId="{ECF7C02E-3068-4F9B-90F3-DAF00C20BDC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B7935B-188F-46EB-8731-75BAAFC16594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A3E34C6A-C51F-4D7A-A60D-F06814CA73F9}">
      <dgm:prSet custT="1"/>
      <dgm:spPr/>
      <dgm:t>
        <a:bodyPr anchor="ctr" anchorCtr="0"/>
        <a:lstStyle/>
        <a:p>
          <a:pPr>
            <a:spcAft>
              <a:spcPts val="600"/>
            </a:spcAft>
          </a:pPr>
          <a:r>
            <a:rPr lang="en-US" sz="2400" dirty="0">
              <a:latin typeface="+mj-lt"/>
            </a:rPr>
            <a:t>French National Research Institute fully dedicated</a:t>
          </a:r>
          <a:br>
            <a:rPr lang="en-US" sz="2400" dirty="0">
              <a:latin typeface="+mj-lt"/>
            </a:rPr>
          </a:br>
          <a:r>
            <a:rPr lang="en-US" sz="2400" dirty="0">
              <a:latin typeface="+mj-lt"/>
            </a:rPr>
            <a:t>to Offshore Renewable Energies</a:t>
          </a:r>
          <a:endParaRPr lang="fr-FR" sz="2400" dirty="0">
            <a:latin typeface="+mn-lt"/>
          </a:endParaRPr>
        </a:p>
      </dgm:t>
    </dgm:pt>
    <dgm:pt modelId="{5C35F32A-169F-4F10-8CB5-A10D8154CE9E}" type="parTrans" cxnId="{AA173B0B-DE61-438F-A6E5-CAB3B8BD05AF}">
      <dgm:prSet/>
      <dgm:spPr/>
      <dgm:t>
        <a:bodyPr/>
        <a:lstStyle/>
        <a:p>
          <a:endParaRPr lang="fr-FR"/>
        </a:p>
      </dgm:t>
    </dgm:pt>
    <dgm:pt modelId="{FFFB0917-8D1B-4094-A3DC-26215DD40C65}" type="sibTrans" cxnId="{AA173B0B-DE61-438F-A6E5-CAB3B8BD05AF}">
      <dgm:prSet/>
      <dgm:spPr>
        <a:gradFill flip="none" rotWithShape="0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endParaRPr lang="fr-FR"/>
        </a:p>
      </dgm:t>
    </dgm:pt>
    <dgm:pt modelId="{B462FDF7-AB39-44E9-A72E-AC46EFFBAB04}">
      <dgm:prSet phldrT="[Texte]" custT="1"/>
      <dgm:spPr/>
      <dgm:t>
        <a:bodyPr lIns="144000"/>
        <a:lstStyle/>
        <a:p>
          <a:r>
            <a:rPr lang="fr-FR" sz="1400" b="0" dirty="0">
              <a:solidFill>
                <a:schemeClr val="accent3"/>
              </a:solidFill>
            </a:rPr>
            <a:t>Staff </a:t>
          </a:r>
          <a:r>
            <a:rPr lang="fr-FR" sz="1400" b="1" dirty="0">
              <a:solidFill>
                <a:schemeClr val="accent3"/>
              </a:solidFill>
            </a:rPr>
            <a:t>70</a:t>
          </a:r>
          <a:endParaRPr lang="fr-FR" sz="1400" dirty="0">
            <a:solidFill>
              <a:schemeClr val="accent3"/>
            </a:solidFill>
          </a:endParaRPr>
        </a:p>
      </dgm:t>
    </dgm:pt>
    <dgm:pt modelId="{E607952E-CD09-4F9E-A503-2EA9D4B77272}" type="parTrans" cxnId="{0810FECF-C467-4D0C-BD1B-87B66984A995}">
      <dgm:prSet/>
      <dgm:spPr/>
      <dgm:t>
        <a:bodyPr/>
        <a:lstStyle/>
        <a:p>
          <a:endParaRPr lang="fr-FR"/>
        </a:p>
      </dgm:t>
    </dgm:pt>
    <dgm:pt modelId="{B90BB562-31F2-4D01-9282-1042E8FF204A}" type="sibTrans" cxnId="{0810FECF-C467-4D0C-BD1B-87B66984A995}">
      <dgm:prSet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accent3"/>
          </a:solidFill>
        </a:ln>
      </dgm:spPr>
      <dgm:t>
        <a:bodyPr/>
        <a:lstStyle/>
        <a:p>
          <a:endParaRPr lang="fr-FR"/>
        </a:p>
      </dgm:t>
    </dgm:pt>
    <dgm:pt modelId="{C1664F76-AEE6-43A8-86C3-CA7728A103B4}">
      <dgm:prSet phldrT="[Texte]" custT="1"/>
      <dgm:spPr/>
      <dgm:t>
        <a:bodyPr lIns="144000"/>
        <a:lstStyle/>
        <a:p>
          <a:r>
            <a:rPr lang="fr-FR" sz="1400" dirty="0" err="1">
              <a:solidFill>
                <a:srgbClr val="F39200"/>
              </a:solidFill>
            </a:rPr>
            <a:t>Since</a:t>
          </a:r>
          <a:r>
            <a:rPr lang="fr-FR" sz="1400" dirty="0">
              <a:solidFill>
                <a:srgbClr val="F39200"/>
              </a:solidFill>
            </a:rPr>
            <a:t> </a:t>
          </a:r>
          <a:r>
            <a:rPr lang="fr-FR" sz="1400" b="1" dirty="0">
              <a:solidFill>
                <a:srgbClr val="F39200"/>
              </a:solidFill>
            </a:rPr>
            <a:t>2012</a:t>
          </a:r>
        </a:p>
      </dgm:t>
    </dgm:pt>
    <dgm:pt modelId="{897CB2BC-BFA4-419B-B239-D527C736716B}" type="parTrans" cxnId="{7CCFC810-69BB-4FEF-8510-454CF21618FF}">
      <dgm:prSet/>
      <dgm:spPr/>
      <dgm:t>
        <a:bodyPr/>
        <a:lstStyle/>
        <a:p>
          <a:endParaRPr lang="fr-FR"/>
        </a:p>
      </dgm:t>
    </dgm:pt>
    <dgm:pt modelId="{997C7CAA-65CD-4A6C-98F3-857437FDB7AA}" type="sibTrans" cxnId="{7CCFC810-69BB-4FEF-8510-454CF21618FF}">
      <dgm:prSet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accent2"/>
          </a:solidFill>
        </a:ln>
      </dgm:spPr>
      <dgm:t>
        <a:bodyPr/>
        <a:lstStyle/>
        <a:p>
          <a:endParaRPr lang="fr-FR"/>
        </a:p>
      </dgm:t>
    </dgm:pt>
    <dgm:pt modelId="{74A8F8E5-4547-4EFC-B585-05533FFF942C}">
      <dgm:prSet phldrT="[Texte]" custT="1"/>
      <dgm:spPr/>
      <dgm:t>
        <a:bodyPr lIns="144000"/>
        <a:lstStyle/>
        <a:p>
          <a:r>
            <a:rPr lang="fr-FR" sz="1400" b="1" dirty="0">
              <a:solidFill>
                <a:schemeClr val="tx2"/>
              </a:solidFill>
            </a:rPr>
            <a:t>€6M </a:t>
          </a:r>
          <a:r>
            <a:rPr lang="fr-FR" sz="1400" dirty="0">
              <a:solidFill>
                <a:schemeClr val="tx2"/>
              </a:solidFill>
            </a:rPr>
            <a:t>budget in 2021</a:t>
          </a:r>
          <a:br>
            <a:rPr lang="fr-FR" sz="1400" dirty="0">
              <a:solidFill>
                <a:schemeClr val="tx2"/>
              </a:solidFill>
            </a:rPr>
          </a:br>
          <a:r>
            <a:rPr lang="en-US" sz="1400" dirty="0">
              <a:solidFill>
                <a:schemeClr val="tx2"/>
              </a:solidFill>
            </a:rPr>
            <a:t>100% allocated to R&amp;D</a:t>
          </a:r>
          <a:endParaRPr lang="fr-FR" sz="1400" dirty="0">
            <a:solidFill>
              <a:schemeClr val="tx2"/>
            </a:solidFill>
          </a:endParaRPr>
        </a:p>
      </dgm:t>
    </dgm:pt>
    <dgm:pt modelId="{05D1E12E-FF14-4BCE-85F5-4461DCB6A820}" type="parTrans" cxnId="{F2DC1ECA-3F08-40FB-8F19-9FA51CB89F1F}">
      <dgm:prSet/>
      <dgm:spPr/>
      <dgm:t>
        <a:bodyPr/>
        <a:lstStyle/>
        <a:p>
          <a:endParaRPr lang="fr-FR"/>
        </a:p>
      </dgm:t>
    </dgm:pt>
    <dgm:pt modelId="{E685E072-60C9-4266-B4F4-AC263DA90F32}" type="sibTrans" cxnId="{F2DC1ECA-3F08-40FB-8F19-9FA51CB89F1F}">
      <dgm:prSet/>
      <dgm:spPr>
        <a:blipFill dpi="0"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tx2"/>
          </a:solidFill>
        </a:ln>
      </dgm:spPr>
      <dgm:t>
        <a:bodyPr/>
        <a:lstStyle/>
        <a:p>
          <a:endParaRPr lang="fr-FR"/>
        </a:p>
      </dgm:t>
    </dgm:pt>
    <dgm:pt modelId="{4B75740B-1782-4EC8-B00C-6967C6FA4216}">
      <dgm:prSet custT="1"/>
      <dgm:spPr/>
      <dgm:t>
        <a:bodyPr lIns="144000"/>
        <a:lstStyle/>
        <a:p>
          <a:r>
            <a:rPr lang="en-GB" sz="1400" noProof="0" dirty="0">
              <a:solidFill>
                <a:schemeClr val="accent2"/>
              </a:solidFill>
              <a:latin typeface="+mn-lt"/>
            </a:rPr>
            <a:t>Headquarters in </a:t>
          </a:r>
          <a:r>
            <a:rPr lang="en-GB" sz="1400" b="1" noProof="0" dirty="0">
              <a:solidFill>
                <a:schemeClr val="accent2"/>
              </a:solidFill>
              <a:latin typeface="+mn-lt"/>
            </a:rPr>
            <a:t>Brest</a:t>
          </a:r>
          <a:br>
            <a:rPr lang="en-GB" sz="1400" b="1" noProof="0" dirty="0">
              <a:solidFill>
                <a:schemeClr val="accent2"/>
              </a:solidFill>
              <a:latin typeface="+mn-lt"/>
            </a:rPr>
          </a:br>
          <a:r>
            <a:rPr lang="en-GB" sz="1400" noProof="0" dirty="0">
              <a:solidFill>
                <a:schemeClr val="accent2"/>
              </a:solidFill>
              <a:latin typeface="+mn-lt"/>
            </a:rPr>
            <a:t>Offices in </a:t>
          </a:r>
          <a:r>
            <a:rPr lang="en-GB" sz="1400" b="1" noProof="0" dirty="0">
              <a:solidFill>
                <a:schemeClr val="accent2"/>
              </a:solidFill>
              <a:latin typeface="+mn-lt"/>
            </a:rPr>
            <a:t>Le Havre</a:t>
          </a:r>
          <a:r>
            <a:rPr lang="en-GB" sz="1400" noProof="0" dirty="0">
              <a:solidFill>
                <a:schemeClr val="accent2"/>
              </a:solidFill>
              <a:latin typeface="+mn-lt"/>
            </a:rPr>
            <a:t>, </a:t>
          </a:r>
          <a:r>
            <a:rPr lang="en-GB" sz="1400" b="1" noProof="0" dirty="0">
              <a:solidFill>
                <a:schemeClr val="accent2"/>
              </a:solidFill>
              <a:latin typeface="+mn-lt"/>
            </a:rPr>
            <a:t>Nantes </a:t>
          </a:r>
          <a:r>
            <a:rPr lang="en-GB" sz="1400" b="0" noProof="0" dirty="0">
              <a:solidFill>
                <a:schemeClr val="accent2"/>
              </a:solidFill>
              <a:latin typeface="+mn-lt"/>
            </a:rPr>
            <a:t>and</a:t>
          </a:r>
          <a:r>
            <a:rPr lang="en-GB" sz="1400" b="1" noProof="0" dirty="0">
              <a:solidFill>
                <a:schemeClr val="accent2"/>
              </a:solidFill>
              <a:latin typeface="+mn-lt"/>
            </a:rPr>
            <a:t> Marseille</a:t>
          </a:r>
          <a:endParaRPr lang="en-GB" sz="1400" noProof="0" dirty="0">
            <a:solidFill>
              <a:schemeClr val="accent2"/>
            </a:solidFill>
            <a:latin typeface="+mn-lt"/>
          </a:endParaRPr>
        </a:p>
      </dgm:t>
    </dgm:pt>
    <dgm:pt modelId="{1F35B021-E2C8-463A-8FDF-E0249BE4CDB7}" type="parTrans" cxnId="{C834065D-1391-439B-A714-F938136ED4CC}">
      <dgm:prSet/>
      <dgm:spPr/>
      <dgm:t>
        <a:bodyPr/>
        <a:lstStyle/>
        <a:p>
          <a:endParaRPr lang="fr-FR"/>
        </a:p>
      </dgm:t>
    </dgm:pt>
    <dgm:pt modelId="{0DDF84EB-D777-4468-959D-1FC58DE1248B}" type="sibTrans" cxnId="{C834065D-1391-439B-A714-F938136ED4CC}">
      <dgm:prSet/>
      <dgm:spPr>
        <a:blipFill dpi="0" rotWithShape="1">
          <a:blip xmlns:r="http://schemas.openxmlformats.org/officeDocument/2006/relationships"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accent2"/>
          </a:solidFill>
        </a:ln>
      </dgm:spPr>
      <dgm:t>
        <a:bodyPr/>
        <a:lstStyle/>
        <a:p>
          <a:endParaRPr lang="fr-FR"/>
        </a:p>
      </dgm:t>
    </dgm:pt>
    <dgm:pt modelId="{D6719E3D-0F8D-4383-B55D-F8E7BCEC0597}">
      <dgm:prSet custT="1"/>
      <dgm:spPr/>
      <dgm:t>
        <a:bodyPr lIns="144000"/>
        <a:lstStyle/>
        <a:p>
          <a:r>
            <a:rPr lang="en-GB" sz="1400" noProof="0" dirty="0">
              <a:solidFill>
                <a:schemeClr val="accent3"/>
              </a:solidFill>
              <a:latin typeface="+mn-lt"/>
            </a:rPr>
            <a:t>Institute supported by</a:t>
          </a:r>
          <a:br>
            <a:rPr lang="en-GB" sz="1400" noProof="0" dirty="0">
              <a:solidFill>
                <a:schemeClr val="accent3"/>
              </a:solidFill>
              <a:latin typeface="+mn-lt"/>
            </a:rPr>
          </a:br>
          <a:r>
            <a:rPr lang="en-GB" sz="1400" b="1" noProof="0" dirty="0">
              <a:solidFill>
                <a:schemeClr val="accent3"/>
              </a:solidFill>
              <a:latin typeface="+mn-lt"/>
            </a:rPr>
            <a:t>France 2030</a:t>
          </a:r>
          <a:br>
            <a:rPr lang="en-GB" sz="1400" b="1" noProof="0" dirty="0">
              <a:solidFill>
                <a:schemeClr val="accent3"/>
              </a:solidFill>
              <a:latin typeface="+mn-lt"/>
            </a:rPr>
          </a:br>
          <a:r>
            <a:rPr lang="en-GB" sz="1400" b="1" noProof="0" dirty="0">
              <a:solidFill>
                <a:schemeClr val="accent3"/>
              </a:solidFill>
              <a:latin typeface="+mn-lt"/>
            </a:rPr>
            <a:t>i</a:t>
          </a:r>
          <a:r>
            <a:rPr lang="en-GB" sz="1400" b="0" noProof="0" dirty="0">
              <a:solidFill>
                <a:schemeClr val="accent3"/>
              </a:solidFill>
              <a:latin typeface="+mn-lt"/>
            </a:rPr>
            <a:t>nvestment plan</a:t>
          </a:r>
        </a:p>
      </dgm:t>
    </dgm:pt>
    <dgm:pt modelId="{0A08B039-0BA9-4A4D-8C36-1AF0396B6F31}" type="parTrans" cxnId="{0C4E8EA1-011C-4DEC-B826-851E860C8DB5}">
      <dgm:prSet/>
      <dgm:spPr/>
      <dgm:t>
        <a:bodyPr/>
        <a:lstStyle/>
        <a:p>
          <a:endParaRPr lang="fr-FR"/>
        </a:p>
      </dgm:t>
    </dgm:pt>
    <dgm:pt modelId="{73156142-2092-49CD-9D47-A087A081181C}" type="sibTrans" cxnId="{0C4E8EA1-011C-4DEC-B826-851E860C8DB5}">
      <dgm:prSet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accent3"/>
          </a:solidFill>
        </a:ln>
      </dgm:spPr>
      <dgm:t>
        <a:bodyPr/>
        <a:lstStyle/>
        <a:p>
          <a:endParaRPr lang="fr-FR"/>
        </a:p>
      </dgm:t>
    </dgm:pt>
    <dgm:pt modelId="{5A045B3A-E971-49A3-B640-5A76321B2C32}" type="pres">
      <dgm:prSet presAssocID="{24B7935B-188F-46EB-8731-75BAAFC16594}" presName="Name0" presStyleCnt="0">
        <dgm:presLayoutVars>
          <dgm:chMax val="7"/>
          <dgm:chPref val="7"/>
          <dgm:dir/>
        </dgm:presLayoutVars>
      </dgm:prSet>
      <dgm:spPr/>
    </dgm:pt>
    <dgm:pt modelId="{8993EBDB-BC5A-4C45-80B8-5BFAECCAB228}" type="pres">
      <dgm:prSet presAssocID="{24B7935B-188F-46EB-8731-75BAAFC16594}" presName="Name1" presStyleCnt="0"/>
      <dgm:spPr/>
    </dgm:pt>
    <dgm:pt modelId="{EC3A3DD5-FDB5-4D33-962F-8135C3C4B03E}" type="pres">
      <dgm:prSet presAssocID="{FFFB0917-8D1B-4094-A3DC-26215DD40C65}" presName="picture_1" presStyleCnt="0"/>
      <dgm:spPr/>
    </dgm:pt>
    <dgm:pt modelId="{E19E7CB5-8171-4EF7-AB10-FE6873E95F41}" type="pres">
      <dgm:prSet presAssocID="{FFFB0917-8D1B-4094-A3DC-26215DD40C65}" presName="pictureRepeatNode" presStyleLbl="alignImgPlace1" presStyleIdx="0" presStyleCnt="6" custScaleX="83714" custScaleY="83714"/>
      <dgm:spPr/>
    </dgm:pt>
    <dgm:pt modelId="{60AE2611-72CD-4F92-A3D2-54EE76A44065}" type="pres">
      <dgm:prSet presAssocID="{A3E34C6A-C51F-4D7A-A60D-F06814CA73F9}" presName="text_1" presStyleLbl="node1" presStyleIdx="0" presStyleCnt="0" custLinFactNeighborX="-263" custLinFactNeighborY="-86594">
        <dgm:presLayoutVars>
          <dgm:bulletEnabled val="1"/>
        </dgm:presLayoutVars>
      </dgm:prSet>
      <dgm:spPr/>
    </dgm:pt>
    <dgm:pt modelId="{CA8FA09D-9EC0-4917-B8B9-102AE5EDB129}" type="pres">
      <dgm:prSet presAssocID="{B90BB562-31F2-4D01-9282-1042E8FF204A}" presName="picture_2" presStyleCnt="0"/>
      <dgm:spPr/>
    </dgm:pt>
    <dgm:pt modelId="{9C540903-53D6-4673-8ED7-367C5467F1C7}" type="pres">
      <dgm:prSet presAssocID="{B90BB562-31F2-4D01-9282-1042E8FF204A}" presName="pictureRepeatNode" presStyleLbl="alignImgPlace1" presStyleIdx="1" presStyleCnt="6"/>
      <dgm:spPr/>
    </dgm:pt>
    <dgm:pt modelId="{34B8D2DE-A8D0-41B9-8F60-12BDA88C7125}" type="pres">
      <dgm:prSet presAssocID="{B462FDF7-AB39-44E9-A72E-AC46EFFBAB04}" presName="line_2" presStyleLbl="parChTrans1D1" presStyleIdx="0" presStyleCnt="5"/>
      <dgm:spPr>
        <a:ln>
          <a:solidFill>
            <a:schemeClr val="accent3"/>
          </a:solidFill>
        </a:ln>
      </dgm:spPr>
    </dgm:pt>
    <dgm:pt modelId="{ECF2E1DE-45B5-4B83-BE74-008ADB6A10B8}" type="pres">
      <dgm:prSet presAssocID="{B462FDF7-AB39-44E9-A72E-AC46EFFBAB04}" presName="textparent_2" presStyleLbl="node1" presStyleIdx="0" presStyleCnt="0"/>
      <dgm:spPr/>
    </dgm:pt>
    <dgm:pt modelId="{6A5FA2E9-85A6-46BD-8E4E-E84169BD1583}" type="pres">
      <dgm:prSet presAssocID="{B462FDF7-AB39-44E9-A72E-AC46EFFBAB04}" presName="text_2" presStyleLbl="revTx" presStyleIdx="0" presStyleCnt="5" custScaleX="146166">
        <dgm:presLayoutVars>
          <dgm:bulletEnabled val="1"/>
        </dgm:presLayoutVars>
      </dgm:prSet>
      <dgm:spPr/>
    </dgm:pt>
    <dgm:pt modelId="{7392887C-F24A-46B5-972E-0AB98DD26E19}" type="pres">
      <dgm:prSet presAssocID="{997C7CAA-65CD-4A6C-98F3-857437FDB7AA}" presName="picture_3" presStyleCnt="0"/>
      <dgm:spPr/>
    </dgm:pt>
    <dgm:pt modelId="{93E729C6-AD0A-46BA-8FFB-D246C42F6EF7}" type="pres">
      <dgm:prSet presAssocID="{997C7CAA-65CD-4A6C-98F3-857437FDB7AA}" presName="pictureRepeatNode" presStyleLbl="alignImgPlace1" presStyleIdx="2" presStyleCnt="6"/>
      <dgm:spPr/>
    </dgm:pt>
    <dgm:pt modelId="{93CD61AE-5F4E-4E9E-97B2-0CA42F9158D1}" type="pres">
      <dgm:prSet presAssocID="{C1664F76-AEE6-43A8-86C3-CA7728A103B4}" presName="line_3" presStyleLbl="parChTrans1D1" presStyleIdx="1" presStyleCnt="5"/>
      <dgm:spPr>
        <a:ln>
          <a:solidFill>
            <a:schemeClr val="accent2"/>
          </a:solidFill>
        </a:ln>
      </dgm:spPr>
    </dgm:pt>
    <dgm:pt modelId="{C80B6CF3-029C-4304-87CF-0C1AE07BE616}" type="pres">
      <dgm:prSet presAssocID="{C1664F76-AEE6-43A8-86C3-CA7728A103B4}" presName="textparent_3" presStyleLbl="node1" presStyleIdx="0" presStyleCnt="0"/>
      <dgm:spPr/>
    </dgm:pt>
    <dgm:pt modelId="{DE122427-719E-4005-9E0E-CF24C2EBE92E}" type="pres">
      <dgm:prSet presAssocID="{C1664F76-AEE6-43A8-86C3-CA7728A103B4}" presName="text_3" presStyleLbl="revTx" presStyleIdx="1" presStyleCnt="5" custScaleX="190689">
        <dgm:presLayoutVars>
          <dgm:bulletEnabled val="1"/>
        </dgm:presLayoutVars>
      </dgm:prSet>
      <dgm:spPr/>
    </dgm:pt>
    <dgm:pt modelId="{B923F1BC-9564-4F02-B632-C37F460EA023}" type="pres">
      <dgm:prSet presAssocID="{E685E072-60C9-4266-B4F4-AC263DA90F32}" presName="picture_4" presStyleCnt="0"/>
      <dgm:spPr/>
    </dgm:pt>
    <dgm:pt modelId="{09031E24-3EDB-4856-9EAA-9CBE4B66DCDA}" type="pres">
      <dgm:prSet presAssocID="{E685E072-60C9-4266-B4F4-AC263DA90F32}" presName="pictureRepeatNode" presStyleLbl="alignImgPlace1" presStyleIdx="3" presStyleCnt="6"/>
      <dgm:spPr/>
    </dgm:pt>
    <dgm:pt modelId="{EC741BB3-7C1A-425D-AAE7-D1D5AF066BE0}" type="pres">
      <dgm:prSet presAssocID="{74A8F8E5-4547-4EFC-B585-05533FFF942C}" presName="line_4" presStyleLbl="parChTrans1D1" presStyleIdx="2" presStyleCnt="5"/>
      <dgm:spPr>
        <a:ln>
          <a:solidFill>
            <a:schemeClr val="tx2"/>
          </a:solidFill>
        </a:ln>
      </dgm:spPr>
    </dgm:pt>
    <dgm:pt modelId="{19A0F0A6-A349-4E36-ACFC-C63C1DD709F8}" type="pres">
      <dgm:prSet presAssocID="{74A8F8E5-4547-4EFC-B585-05533FFF942C}" presName="textparent_4" presStyleLbl="node1" presStyleIdx="0" presStyleCnt="0"/>
      <dgm:spPr/>
    </dgm:pt>
    <dgm:pt modelId="{97DF209F-62FC-4021-81FF-F44EDA79B171}" type="pres">
      <dgm:prSet presAssocID="{74A8F8E5-4547-4EFC-B585-05533FFF942C}" presName="text_4" presStyleLbl="revTx" presStyleIdx="2" presStyleCnt="5" custScaleX="297915">
        <dgm:presLayoutVars>
          <dgm:bulletEnabled val="1"/>
        </dgm:presLayoutVars>
      </dgm:prSet>
      <dgm:spPr/>
    </dgm:pt>
    <dgm:pt modelId="{62FA3872-BB0E-43AC-9937-FAB4654B2941}" type="pres">
      <dgm:prSet presAssocID="{0DDF84EB-D777-4468-959D-1FC58DE1248B}" presName="picture_5" presStyleCnt="0"/>
      <dgm:spPr/>
    </dgm:pt>
    <dgm:pt modelId="{B94BBABE-2AFC-44CD-B289-0746D5BEBD2F}" type="pres">
      <dgm:prSet presAssocID="{0DDF84EB-D777-4468-959D-1FC58DE1248B}" presName="pictureRepeatNode" presStyleLbl="alignImgPlace1" presStyleIdx="4" presStyleCnt="6"/>
      <dgm:spPr/>
    </dgm:pt>
    <dgm:pt modelId="{E73D31CC-9844-425B-ABBB-6CE245B9DC1B}" type="pres">
      <dgm:prSet presAssocID="{4B75740B-1782-4EC8-B00C-6967C6FA4216}" presName="line_5" presStyleLbl="parChTrans1D1" presStyleIdx="3" presStyleCnt="5"/>
      <dgm:spPr>
        <a:ln>
          <a:solidFill>
            <a:schemeClr val="accent2"/>
          </a:solidFill>
        </a:ln>
      </dgm:spPr>
    </dgm:pt>
    <dgm:pt modelId="{B0BE0B95-D9A4-48BE-B4BF-53263F65E811}" type="pres">
      <dgm:prSet presAssocID="{4B75740B-1782-4EC8-B00C-6967C6FA4216}" presName="textparent_5" presStyleLbl="node1" presStyleIdx="0" presStyleCnt="0"/>
      <dgm:spPr/>
    </dgm:pt>
    <dgm:pt modelId="{D999BF47-A8B7-43B6-BE3C-08F38517ABA9}" type="pres">
      <dgm:prSet presAssocID="{4B75740B-1782-4EC8-B00C-6967C6FA4216}" presName="text_5" presStyleLbl="revTx" presStyleIdx="3" presStyleCnt="5" custScaleX="277614">
        <dgm:presLayoutVars>
          <dgm:bulletEnabled val="1"/>
        </dgm:presLayoutVars>
      </dgm:prSet>
      <dgm:spPr/>
    </dgm:pt>
    <dgm:pt modelId="{0D625C82-A21A-4B99-9998-CF7CFD4B0111}" type="pres">
      <dgm:prSet presAssocID="{73156142-2092-49CD-9D47-A087A081181C}" presName="picture_6" presStyleCnt="0"/>
      <dgm:spPr/>
    </dgm:pt>
    <dgm:pt modelId="{98E9A7EE-ACBE-46BA-BD61-D0D06AFB7AC5}" type="pres">
      <dgm:prSet presAssocID="{73156142-2092-49CD-9D47-A087A081181C}" presName="pictureRepeatNode" presStyleLbl="alignImgPlace1" presStyleIdx="5" presStyleCnt="6"/>
      <dgm:spPr/>
    </dgm:pt>
    <dgm:pt modelId="{B83520AA-6690-4229-8C90-9A438440288D}" type="pres">
      <dgm:prSet presAssocID="{D6719E3D-0F8D-4383-B55D-F8E7BCEC0597}" presName="line_6" presStyleLbl="parChTrans1D1" presStyleIdx="4" presStyleCnt="5" custFlipVert="1" custSzY="8040" custScaleX="82166"/>
      <dgm:spPr>
        <a:ln>
          <a:solidFill>
            <a:schemeClr val="accent3"/>
          </a:solidFill>
        </a:ln>
      </dgm:spPr>
    </dgm:pt>
    <dgm:pt modelId="{27B6977D-753B-46D5-9AE4-969F79822F76}" type="pres">
      <dgm:prSet presAssocID="{D6719E3D-0F8D-4383-B55D-F8E7BCEC0597}" presName="textparent_6" presStyleLbl="node1" presStyleIdx="0" presStyleCnt="0"/>
      <dgm:spPr/>
    </dgm:pt>
    <dgm:pt modelId="{18CD3964-379D-4A00-85B3-FC1D33A78D32}" type="pres">
      <dgm:prSet presAssocID="{D6719E3D-0F8D-4383-B55D-F8E7BCEC0597}" presName="text_6" presStyleLbl="revTx" presStyleIdx="4" presStyleCnt="5" custScaleX="295900">
        <dgm:presLayoutVars>
          <dgm:bulletEnabled val="1"/>
        </dgm:presLayoutVars>
      </dgm:prSet>
      <dgm:spPr/>
    </dgm:pt>
  </dgm:ptLst>
  <dgm:cxnLst>
    <dgm:cxn modelId="{AA173B0B-DE61-438F-A6E5-CAB3B8BD05AF}" srcId="{24B7935B-188F-46EB-8731-75BAAFC16594}" destId="{A3E34C6A-C51F-4D7A-A60D-F06814CA73F9}" srcOrd="0" destOrd="0" parTransId="{5C35F32A-169F-4F10-8CB5-A10D8154CE9E}" sibTransId="{FFFB0917-8D1B-4094-A3DC-26215DD40C65}"/>
    <dgm:cxn modelId="{7CCFC810-69BB-4FEF-8510-454CF21618FF}" srcId="{24B7935B-188F-46EB-8731-75BAAFC16594}" destId="{C1664F76-AEE6-43A8-86C3-CA7728A103B4}" srcOrd="2" destOrd="0" parTransId="{897CB2BC-BFA4-419B-B239-D527C736716B}" sibTransId="{997C7CAA-65CD-4A6C-98F3-857437FDB7AA}"/>
    <dgm:cxn modelId="{F8BC8618-FD04-4042-99E5-4B6FDAA33257}" type="presOf" srcId="{FFFB0917-8D1B-4094-A3DC-26215DD40C65}" destId="{E19E7CB5-8171-4EF7-AB10-FE6873E95F41}" srcOrd="0" destOrd="0" presId="urn:microsoft.com/office/officeart/2008/layout/CircularPictureCallout"/>
    <dgm:cxn modelId="{40B6D328-01E9-4AD1-8B0C-2BE2A7454855}" type="presOf" srcId="{E685E072-60C9-4266-B4F4-AC263DA90F32}" destId="{09031E24-3EDB-4856-9EAA-9CBE4B66DCDA}" srcOrd="0" destOrd="0" presId="urn:microsoft.com/office/officeart/2008/layout/CircularPictureCallout"/>
    <dgm:cxn modelId="{C834065D-1391-439B-A714-F938136ED4CC}" srcId="{24B7935B-188F-46EB-8731-75BAAFC16594}" destId="{4B75740B-1782-4EC8-B00C-6967C6FA4216}" srcOrd="4" destOrd="0" parTransId="{1F35B021-E2C8-463A-8FDF-E0249BE4CDB7}" sibTransId="{0DDF84EB-D777-4468-959D-1FC58DE1248B}"/>
    <dgm:cxn modelId="{061D695F-D9D5-4B45-90DA-A6706B4D2EDB}" type="presOf" srcId="{0DDF84EB-D777-4468-959D-1FC58DE1248B}" destId="{B94BBABE-2AFC-44CD-B289-0746D5BEBD2F}" srcOrd="0" destOrd="0" presId="urn:microsoft.com/office/officeart/2008/layout/CircularPictureCallout"/>
    <dgm:cxn modelId="{EA94C052-C7B6-44E5-B41E-C17C179FF809}" type="presOf" srcId="{74A8F8E5-4547-4EFC-B585-05533FFF942C}" destId="{97DF209F-62FC-4021-81FF-F44EDA79B171}" srcOrd="0" destOrd="0" presId="urn:microsoft.com/office/officeart/2008/layout/CircularPictureCallout"/>
    <dgm:cxn modelId="{B6AE0F5A-7528-4015-AABF-8214E28CCB85}" type="presOf" srcId="{A3E34C6A-C51F-4D7A-A60D-F06814CA73F9}" destId="{60AE2611-72CD-4F92-A3D2-54EE76A44065}" srcOrd="0" destOrd="0" presId="urn:microsoft.com/office/officeart/2008/layout/CircularPictureCallout"/>
    <dgm:cxn modelId="{B1E8D37D-BC4C-4808-92DC-A907BFB366DA}" type="presOf" srcId="{D6719E3D-0F8D-4383-B55D-F8E7BCEC0597}" destId="{18CD3964-379D-4A00-85B3-FC1D33A78D32}" srcOrd="0" destOrd="0" presId="urn:microsoft.com/office/officeart/2008/layout/CircularPictureCallout"/>
    <dgm:cxn modelId="{0C4E8EA1-011C-4DEC-B826-851E860C8DB5}" srcId="{24B7935B-188F-46EB-8731-75BAAFC16594}" destId="{D6719E3D-0F8D-4383-B55D-F8E7BCEC0597}" srcOrd="5" destOrd="0" parTransId="{0A08B039-0BA9-4A4D-8C36-1AF0396B6F31}" sibTransId="{73156142-2092-49CD-9D47-A087A081181C}"/>
    <dgm:cxn modelId="{E3087DB0-ED05-47C8-BC22-8A7AB2AE7CBF}" type="presOf" srcId="{B90BB562-31F2-4D01-9282-1042E8FF204A}" destId="{9C540903-53D6-4673-8ED7-367C5467F1C7}" srcOrd="0" destOrd="0" presId="urn:microsoft.com/office/officeart/2008/layout/CircularPictureCallout"/>
    <dgm:cxn modelId="{42107FB1-1E57-463A-99B3-CDAF89942318}" type="presOf" srcId="{4B75740B-1782-4EC8-B00C-6967C6FA4216}" destId="{D999BF47-A8B7-43B6-BE3C-08F38517ABA9}" srcOrd="0" destOrd="0" presId="urn:microsoft.com/office/officeart/2008/layout/CircularPictureCallout"/>
    <dgm:cxn modelId="{CC9535B5-D609-4F1F-9F03-04164B1F8086}" type="presOf" srcId="{73156142-2092-49CD-9D47-A087A081181C}" destId="{98E9A7EE-ACBE-46BA-BD61-D0D06AFB7AC5}" srcOrd="0" destOrd="0" presId="urn:microsoft.com/office/officeart/2008/layout/CircularPictureCallout"/>
    <dgm:cxn modelId="{4056FBC8-2801-489F-8308-938CB8367413}" type="presOf" srcId="{997C7CAA-65CD-4A6C-98F3-857437FDB7AA}" destId="{93E729C6-AD0A-46BA-8FFB-D246C42F6EF7}" srcOrd="0" destOrd="0" presId="urn:microsoft.com/office/officeart/2008/layout/CircularPictureCallout"/>
    <dgm:cxn modelId="{13A0ECC9-DED0-4B1E-A957-67F29B3C4F3D}" type="presOf" srcId="{C1664F76-AEE6-43A8-86C3-CA7728A103B4}" destId="{DE122427-719E-4005-9E0E-CF24C2EBE92E}" srcOrd="0" destOrd="0" presId="urn:microsoft.com/office/officeart/2008/layout/CircularPictureCallout"/>
    <dgm:cxn modelId="{F2DC1ECA-3F08-40FB-8F19-9FA51CB89F1F}" srcId="{24B7935B-188F-46EB-8731-75BAAFC16594}" destId="{74A8F8E5-4547-4EFC-B585-05533FFF942C}" srcOrd="3" destOrd="0" parTransId="{05D1E12E-FF14-4BCE-85F5-4461DCB6A820}" sibTransId="{E685E072-60C9-4266-B4F4-AC263DA90F32}"/>
    <dgm:cxn modelId="{0810FECF-C467-4D0C-BD1B-87B66984A995}" srcId="{24B7935B-188F-46EB-8731-75BAAFC16594}" destId="{B462FDF7-AB39-44E9-A72E-AC46EFFBAB04}" srcOrd="1" destOrd="0" parTransId="{E607952E-CD09-4F9E-A503-2EA9D4B77272}" sibTransId="{B90BB562-31F2-4D01-9282-1042E8FF204A}"/>
    <dgm:cxn modelId="{925818E8-ED42-4BA7-BA9C-5AAF05A27E3C}" type="presOf" srcId="{24B7935B-188F-46EB-8731-75BAAFC16594}" destId="{5A045B3A-E971-49A3-B640-5A76321B2C32}" srcOrd="0" destOrd="0" presId="urn:microsoft.com/office/officeart/2008/layout/CircularPictureCallout"/>
    <dgm:cxn modelId="{66BDB4F1-2B63-448F-8A45-BE755B5101A0}" type="presOf" srcId="{B462FDF7-AB39-44E9-A72E-AC46EFFBAB04}" destId="{6A5FA2E9-85A6-46BD-8E4E-E84169BD1583}" srcOrd="0" destOrd="0" presId="urn:microsoft.com/office/officeart/2008/layout/CircularPictureCallout"/>
    <dgm:cxn modelId="{2ECFEF06-B799-415C-BCF9-3CA423FE543F}" type="presParOf" srcId="{5A045B3A-E971-49A3-B640-5A76321B2C32}" destId="{8993EBDB-BC5A-4C45-80B8-5BFAECCAB228}" srcOrd="0" destOrd="0" presId="urn:microsoft.com/office/officeart/2008/layout/CircularPictureCallout"/>
    <dgm:cxn modelId="{91551320-C6B0-435D-AA07-4EC96B72B9AD}" type="presParOf" srcId="{8993EBDB-BC5A-4C45-80B8-5BFAECCAB228}" destId="{EC3A3DD5-FDB5-4D33-962F-8135C3C4B03E}" srcOrd="0" destOrd="0" presId="urn:microsoft.com/office/officeart/2008/layout/CircularPictureCallout"/>
    <dgm:cxn modelId="{B187406B-DE59-4988-9A57-F9066E64E8D4}" type="presParOf" srcId="{EC3A3DD5-FDB5-4D33-962F-8135C3C4B03E}" destId="{E19E7CB5-8171-4EF7-AB10-FE6873E95F41}" srcOrd="0" destOrd="0" presId="urn:microsoft.com/office/officeart/2008/layout/CircularPictureCallout"/>
    <dgm:cxn modelId="{E091C809-5D4D-48F7-A9BA-D78F1A02BAF0}" type="presParOf" srcId="{8993EBDB-BC5A-4C45-80B8-5BFAECCAB228}" destId="{60AE2611-72CD-4F92-A3D2-54EE76A44065}" srcOrd="1" destOrd="0" presId="urn:microsoft.com/office/officeart/2008/layout/CircularPictureCallout"/>
    <dgm:cxn modelId="{8F42C159-8297-4856-B5EC-864D1510E59C}" type="presParOf" srcId="{8993EBDB-BC5A-4C45-80B8-5BFAECCAB228}" destId="{CA8FA09D-9EC0-4917-B8B9-102AE5EDB129}" srcOrd="2" destOrd="0" presId="urn:microsoft.com/office/officeart/2008/layout/CircularPictureCallout"/>
    <dgm:cxn modelId="{C8769F0D-31BF-494D-BDCA-D65B50F8F80C}" type="presParOf" srcId="{CA8FA09D-9EC0-4917-B8B9-102AE5EDB129}" destId="{9C540903-53D6-4673-8ED7-367C5467F1C7}" srcOrd="0" destOrd="0" presId="urn:microsoft.com/office/officeart/2008/layout/CircularPictureCallout"/>
    <dgm:cxn modelId="{5E7142C6-DA9A-488F-8639-6B81C004EFA9}" type="presParOf" srcId="{8993EBDB-BC5A-4C45-80B8-5BFAECCAB228}" destId="{34B8D2DE-A8D0-41B9-8F60-12BDA88C7125}" srcOrd="3" destOrd="0" presId="urn:microsoft.com/office/officeart/2008/layout/CircularPictureCallout"/>
    <dgm:cxn modelId="{6E97D27C-1ACC-45AF-BB65-7A14AD98BE66}" type="presParOf" srcId="{8993EBDB-BC5A-4C45-80B8-5BFAECCAB228}" destId="{ECF2E1DE-45B5-4B83-BE74-008ADB6A10B8}" srcOrd="4" destOrd="0" presId="urn:microsoft.com/office/officeart/2008/layout/CircularPictureCallout"/>
    <dgm:cxn modelId="{A37B32B2-D42B-48B5-9006-191036E024D7}" type="presParOf" srcId="{ECF2E1DE-45B5-4B83-BE74-008ADB6A10B8}" destId="{6A5FA2E9-85A6-46BD-8E4E-E84169BD1583}" srcOrd="0" destOrd="0" presId="urn:microsoft.com/office/officeart/2008/layout/CircularPictureCallout"/>
    <dgm:cxn modelId="{8B7CD858-F9DC-494F-8847-709291437BB2}" type="presParOf" srcId="{8993EBDB-BC5A-4C45-80B8-5BFAECCAB228}" destId="{7392887C-F24A-46B5-972E-0AB98DD26E19}" srcOrd="5" destOrd="0" presId="urn:microsoft.com/office/officeart/2008/layout/CircularPictureCallout"/>
    <dgm:cxn modelId="{CF5CBEE4-9D94-48B7-BA8C-DB4B66F6C4A1}" type="presParOf" srcId="{7392887C-F24A-46B5-972E-0AB98DD26E19}" destId="{93E729C6-AD0A-46BA-8FFB-D246C42F6EF7}" srcOrd="0" destOrd="0" presId="urn:microsoft.com/office/officeart/2008/layout/CircularPictureCallout"/>
    <dgm:cxn modelId="{C8A4415A-4E33-4604-A0EB-4313A4E4AA75}" type="presParOf" srcId="{8993EBDB-BC5A-4C45-80B8-5BFAECCAB228}" destId="{93CD61AE-5F4E-4E9E-97B2-0CA42F9158D1}" srcOrd="6" destOrd="0" presId="urn:microsoft.com/office/officeart/2008/layout/CircularPictureCallout"/>
    <dgm:cxn modelId="{61C87B86-1B57-4787-8A5D-33EC54ED3865}" type="presParOf" srcId="{8993EBDB-BC5A-4C45-80B8-5BFAECCAB228}" destId="{C80B6CF3-029C-4304-87CF-0C1AE07BE616}" srcOrd="7" destOrd="0" presId="urn:microsoft.com/office/officeart/2008/layout/CircularPictureCallout"/>
    <dgm:cxn modelId="{85007A4B-0C93-4477-AB6B-905966411E1D}" type="presParOf" srcId="{C80B6CF3-029C-4304-87CF-0C1AE07BE616}" destId="{DE122427-719E-4005-9E0E-CF24C2EBE92E}" srcOrd="0" destOrd="0" presId="urn:microsoft.com/office/officeart/2008/layout/CircularPictureCallout"/>
    <dgm:cxn modelId="{DC4E544B-5C65-4219-BC59-0778A5817645}" type="presParOf" srcId="{8993EBDB-BC5A-4C45-80B8-5BFAECCAB228}" destId="{B923F1BC-9564-4F02-B632-C37F460EA023}" srcOrd="8" destOrd="0" presId="urn:microsoft.com/office/officeart/2008/layout/CircularPictureCallout"/>
    <dgm:cxn modelId="{C862D9B2-0172-463E-8DE5-CF83AA6C02E2}" type="presParOf" srcId="{B923F1BC-9564-4F02-B632-C37F460EA023}" destId="{09031E24-3EDB-4856-9EAA-9CBE4B66DCDA}" srcOrd="0" destOrd="0" presId="urn:microsoft.com/office/officeart/2008/layout/CircularPictureCallout"/>
    <dgm:cxn modelId="{FBCBA5B6-1E29-416C-9965-CEFC9AD84E2B}" type="presParOf" srcId="{8993EBDB-BC5A-4C45-80B8-5BFAECCAB228}" destId="{EC741BB3-7C1A-425D-AAE7-D1D5AF066BE0}" srcOrd="9" destOrd="0" presId="urn:microsoft.com/office/officeart/2008/layout/CircularPictureCallout"/>
    <dgm:cxn modelId="{76FCE8E0-4EE2-4C76-A518-54A6D42D8CA6}" type="presParOf" srcId="{8993EBDB-BC5A-4C45-80B8-5BFAECCAB228}" destId="{19A0F0A6-A349-4E36-ACFC-C63C1DD709F8}" srcOrd="10" destOrd="0" presId="urn:microsoft.com/office/officeart/2008/layout/CircularPictureCallout"/>
    <dgm:cxn modelId="{C7665836-4E5A-4EC6-A017-D6ED8A42CC0B}" type="presParOf" srcId="{19A0F0A6-A349-4E36-ACFC-C63C1DD709F8}" destId="{97DF209F-62FC-4021-81FF-F44EDA79B171}" srcOrd="0" destOrd="0" presId="urn:microsoft.com/office/officeart/2008/layout/CircularPictureCallout"/>
    <dgm:cxn modelId="{82E04D4A-D61F-4FCB-9847-CFB3F8D69F75}" type="presParOf" srcId="{8993EBDB-BC5A-4C45-80B8-5BFAECCAB228}" destId="{62FA3872-BB0E-43AC-9937-FAB4654B2941}" srcOrd="11" destOrd="0" presId="urn:microsoft.com/office/officeart/2008/layout/CircularPictureCallout"/>
    <dgm:cxn modelId="{B87F1E5F-E7D5-4EF6-B764-D8A0EAE84D64}" type="presParOf" srcId="{62FA3872-BB0E-43AC-9937-FAB4654B2941}" destId="{B94BBABE-2AFC-44CD-B289-0746D5BEBD2F}" srcOrd="0" destOrd="0" presId="urn:microsoft.com/office/officeart/2008/layout/CircularPictureCallout"/>
    <dgm:cxn modelId="{FFD59A49-4053-428B-AB7B-FAEF6FA3E048}" type="presParOf" srcId="{8993EBDB-BC5A-4C45-80B8-5BFAECCAB228}" destId="{E73D31CC-9844-425B-ABBB-6CE245B9DC1B}" srcOrd="12" destOrd="0" presId="urn:microsoft.com/office/officeart/2008/layout/CircularPictureCallout"/>
    <dgm:cxn modelId="{CC2BA6A9-E786-4F97-A338-45BCCF0CDFC0}" type="presParOf" srcId="{8993EBDB-BC5A-4C45-80B8-5BFAECCAB228}" destId="{B0BE0B95-D9A4-48BE-B4BF-53263F65E811}" srcOrd="13" destOrd="0" presId="urn:microsoft.com/office/officeart/2008/layout/CircularPictureCallout"/>
    <dgm:cxn modelId="{3BBC1EA3-C5FE-4E95-80E9-71960F4B7037}" type="presParOf" srcId="{B0BE0B95-D9A4-48BE-B4BF-53263F65E811}" destId="{D999BF47-A8B7-43B6-BE3C-08F38517ABA9}" srcOrd="0" destOrd="0" presId="urn:microsoft.com/office/officeart/2008/layout/CircularPictureCallout"/>
    <dgm:cxn modelId="{C6F89EF9-C791-4EC9-983F-526869E76F4D}" type="presParOf" srcId="{8993EBDB-BC5A-4C45-80B8-5BFAECCAB228}" destId="{0D625C82-A21A-4B99-9998-CF7CFD4B0111}" srcOrd="14" destOrd="0" presId="urn:microsoft.com/office/officeart/2008/layout/CircularPictureCallout"/>
    <dgm:cxn modelId="{3063D6E7-4092-465A-98E7-26957A9A0DBB}" type="presParOf" srcId="{0D625C82-A21A-4B99-9998-CF7CFD4B0111}" destId="{98E9A7EE-ACBE-46BA-BD61-D0D06AFB7AC5}" srcOrd="0" destOrd="0" presId="urn:microsoft.com/office/officeart/2008/layout/CircularPictureCallout"/>
    <dgm:cxn modelId="{927F7923-8134-4BF9-912C-A1A7DBD49F13}" type="presParOf" srcId="{8993EBDB-BC5A-4C45-80B8-5BFAECCAB228}" destId="{B83520AA-6690-4229-8C90-9A438440288D}" srcOrd="15" destOrd="0" presId="urn:microsoft.com/office/officeart/2008/layout/CircularPictureCallout"/>
    <dgm:cxn modelId="{32CF19B7-1257-4114-B297-DA5E600CD42E}" type="presParOf" srcId="{8993EBDB-BC5A-4C45-80B8-5BFAECCAB228}" destId="{27B6977D-753B-46D5-9AE4-969F79822F76}" srcOrd="16" destOrd="0" presId="urn:microsoft.com/office/officeart/2008/layout/CircularPictureCallout"/>
    <dgm:cxn modelId="{6396E8AF-C991-4386-BA32-0036864FCF32}" type="presParOf" srcId="{27B6977D-753B-46D5-9AE4-969F79822F76}" destId="{18CD3964-379D-4A00-85B3-FC1D33A78D32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FA11DC-2028-43CB-ACCB-74AD9D0989B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550A772-5A2E-48B0-9C1C-EA1C27F305EE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366259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Welcome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and Introductions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02EE1A1F-7326-4CE3-B900-0208B8DE7A75}" type="parTrans" cxnId="{11F76882-F30F-45F7-A63B-B82D33D4533E}">
      <dgm:prSet/>
      <dgm:spPr/>
      <dgm:t>
        <a:bodyPr/>
        <a:lstStyle/>
        <a:p>
          <a:endParaRPr lang="fr-FR" sz="1600"/>
        </a:p>
      </dgm:t>
    </dgm:pt>
    <dgm:pt modelId="{C9D93F78-C30B-4D95-BB27-3746ED1BB17D}" type="sibTrans" cxnId="{11F76882-F30F-45F7-A63B-B82D33D4533E}">
      <dgm:prSet/>
      <dgm:spPr>
        <a:solidFill>
          <a:schemeClr val="accent6"/>
        </a:solidFill>
        <a:ln>
          <a:solidFill>
            <a:schemeClr val="accent6"/>
          </a:solidFill>
        </a:ln>
      </dgm:spPr>
      <dgm:t>
        <a:bodyPr/>
        <a:lstStyle/>
        <a:p>
          <a:endParaRPr lang="fr-FR" sz="1600"/>
        </a:p>
      </dgm:t>
    </dgm:pt>
    <dgm:pt modelId="{013A1A5A-45DA-4CF5-B5D5-F458996F6E48}">
      <dgm:prSet phldrT="[Texte]" custT="1"/>
      <dgm:spPr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Wind Turbine Modeling </a:t>
          </a:r>
          <a:r>
            <a:rPr lang="fr-FR" sz="1400" kern="120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3559721F-B982-4D10-AE5E-65999E803C04}" type="parTrans" cxnId="{0DBC7348-DE2C-4127-BE32-DD258C7573C6}">
      <dgm:prSet/>
      <dgm:spPr/>
      <dgm:t>
        <a:bodyPr/>
        <a:lstStyle/>
        <a:p>
          <a:endParaRPr lang="en-US"/>
        </a:p>
      </dgm:t>
    </dgm:pt>
    <dgm:pt modelId="{FE7046DC-A79C-40A1-9F3E-2CAA23CF1FCF}" type="sibTrans" cxnId="{0DBC7348-DE2C-4127-BE32-DD258C7573C6}">
      <dgm:prSet custScaleY="102999" custLinFactNeighborY="-667"/>
      <dgm:spPr/>
      <dgm:t>
        <a:bodyPr/>
        <a:lstStyle/>
        <a:p>
          <a:endParaRPr lang="en-US"/>
        </a:p>
      </dgm:t>
    </dgm:pt>
    <dgm:pt modelId="{3B841FAD-E263-4643-8CE5-A083DFB317F1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of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7DB3DF6C-9A27-4A84-8E4E-B54ACB2FC679}" type="parTrans" cxnId="{2CBD7759-C28A-427E-8C7E-2E1CEC3EA0CE}">
      <dgm:prSet/>
      <dgm:spPr/>
      <dgm:t>
        <a:bodyPr/>
        <a:lstStyle/>
        <a:p>
          <a:endParaRPr lang="fr-FR"/>
        </a:p>
      </dgm:t>
    </dgm:pt>
    <dgm:pt modelId="{8789553E-193E-454B-A86B-1E98D625DD04}" type="sibTrans" cxnId="{2CBD7759-C28A-427E-8C7E-2E1CEC3EA0CE}">
      <dgm:prSet/>
      <dgm:spPr/>
      <dgm:t>
        <a:bodyPr/>
        <a:lstStyle/>
        <a:p>
          <a:endParaRPr lang="fr-FR"/>
        </a:p>
      </dgm:t>
    </dgm:pt>
    <dgm:pt modelId="{4FC0BE23-48C9-48E0-B9DC-FE4FD6F44B31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en-US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modules</a:t>
          </a:r>
        </a:p>
      </dgm:t>
    </dgm:pt>
    <dgm:pt modelId="{74305F07-F61F-434F-82D3-E709EE1B9177}" type="parTrans" cxnId="{686E41EE-810B-47A3-BDDC-8E46FC12EEB8}">
      <dgm:prSet/>
      <dgm:spPr/>
      <dgm:t>
        <a:bodyPr/>
        <a:lstStyle/>
        <a:p>
          <a:endParaRPr lang="fr-FR"/>
        </a:p>
      </dgm:t>
    </dgm:pt>
    <dgm:pt modelId="{DE384D38-B44D-4255-9B88-F8AABDB01FA4}" type="sibTrans" cxnId="{686E41EE-810B-47A3-BDDC-8E46FC12EEB8}">
      <dgm:prSet/>
      <dgm:spPr/>
      <dgm:t>
        <a:bodyPr/>
        <a:lstStyle/>
        <a:p>
          <a:endParaRPr lang="fr-FR"/>
        </a:p>
      </dgm:t>
    </dgm:pt>
    <dgm:pt modelId="{99531F02-A1AE-4A68-9AC8-C21D27D3EEEA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Practice – Onshore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wind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turbine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302DE627-7EB6-4746-BD65-6106AC9F3C14}" type="parTrans" cxnId="{B68377EA-CC67-45EA-9DDF-D6D51100F061}">
      <dgm:prSet/>
      <dgm:spPr/>
      <dgm:t>
        <a:bodyPr/>
        <a:lstStyle/>
        <a:p>
          <a:endParaRPr lang="fr-FR"/>
        </a:p>
      </dgm:t>
    </dgm:pt>
    <dgm:pt modelId="{E1DAA9FA-2B3C-4DB0-BA45-C5CDBE0AD842}" type="sibTrans" cxnId="{B68377EA-CC67-45EA-9DDF-D6D51100F061}">
      <dgm:prSet/>
      <dgm:spPr/>
      <dgm:t>
        <a:bodyPr/>
        <a:lstStyle/>
        <a:p>
          <a:endParaRPr lang="fr-FR"/>
        </a:p>
      </dgm:t>
    </dgm:pt>
    <dgm:pt modelId="{396DC8B5-CF90-427C-909E-6BE2A15A8B18}" type="pres">
      <dgm:prSet presAssocID="{92FA11DC-2028-43CB-ACCB-74AD9D0989B7}" presName="Name0" presStyleCnt="0">
        <dgm:presLayoutVars>
          <dgm:chMax val="7"/>
          <dgm:chPref val="7"/>
          <dgm:dir/>
        </dgm:presLayoutVars>
      </dgm:prSet>
      <dgm:spPr/>
    </dgm:pt>
    <dgm:pt modelId="{1B81DA14-3E2A-4B42-AD7F-D5E4B1C2931A}" type="pres">
      <dgm:prSet presAssocID="{92FA11DC-2028-43CB-ACCB-74AD9D0989B7}" presName="Name1" presStyleCnt="0"/>
      <dgm:spPr/>
    </dgm:pt>
    <dgm:pt modelId="{21099379-5C28-4022-AD2D-0C53FE82F613}" type="pres">
      <dgm:prSet presAssocID="{92FA11DC-2028-43CB-ACCB-74AD9D0989B7}" presName="cycle" presStyleCnt="0"/>
      <dgm:spPr/>
    </dgm:pt>
    <dgm:pt modelId="{C469C55B-6730-4BF0-85E3-EC8BB109EF73}" type="pres">
      <dgm:prSet presAssocID="{92FA11DC-2028-43CB-ACCB-74AD9D0989B7}" presName="srcNode" presStyleLbl="node1" presStyleIdx="0" presStyleCnt="5"/>
      <dgm:spPr/>
    </dgm:pt>
    <dgm:pt modelId="{3AF1DF2C-F4E7-4CAE-91DA-E4E71D28977E}" type="pres">
      <dgm:prSet presAssocID="{92FA11DC-2028-43CB-ACCB-74AD9D0989B7}" presName="conn" presStyleLbl="parChTrans1D2" presStyleIdx="0" presStyleCnt="1" custScaleY="102999" custLinFactNeighborY="-667"/>
      <dgm:spPr/>
    </dgm:pt>
    <dgm:pt modelId="{195323FB-140D-4423-A3DC-936F1467A332}" type="pres">
      <dgm:prSet presAssocID="{92FA11DC-2028-43CB-ACCB-74AD9D0989B7}" presName="extraNode" presStyleLbl="node1" presStyleIdx="0" presStyleCnt="5"/>
      <dgm:spPr/>
    </dgm:pt>
    <dgm:pt modelId="{CC490F8C-D15D-4C72-AEC7-0833801AD990}" type="pres">
      <dgm:prSet presAssocID="{92FA11DC-2028-43CB-ACCB-74AD9D0989B7}" presName="dstNode" presStyleLbl="node1" presStyleIdx="0" presStyleCnt="5"/>
      <dgm:spPr/>
    </dgm:pt>
    <dgm:pt modelId="{56D39035-16D3-475C-ADE1-54630BD2EF80}" type="pres">
      <dgm:prSet presAssocID="{E550A772-5A2E-48B0-9C1C-EA1C27F305EE}" presName="text_1" presStyleLbl="node1" presStyleIdx="0" presStyleCnt="5">
        <dgm:presLayoutVars>
          <dgm:bulletEnabled val="1"/>
        </dgm:presLayoutVars>
      </dgm:prSet>
      <dgm:spPr>
        <a:xfrm>
          <a:off x="350001" y="230566"/>
          <a:ext cx="4185694" cy="461428"/>
        </a:xfrm>
        <a:prstGeom prst="rect">
          <a:avLst/>
        </a:prstGeom>
      </dgm:spPr>
    </dgm:pt>
    <dgm:pt modelId="{A752022C-87DA-4692-86F4-0DB7DF605489}" type="pres">
      <dgm:prSet presAssocID="{E550A772-5A2E-48B0-9C1C-EA1C27F305EE}" presName="accent_1" presStyleCnt="0"/>
      <dgm:spPr/>
    </dgm:pt>
    <dgm:pt modelId="{9A52054E-1FDB-4DB0-A730-2C5842B16935}" type="pres">
      <dgm:prSet presAssocID="{E550A772-5A2E-48B0-9C1C-EA1C27F305EE}" presName="accentRepeatNode" presStyleLbl="solidFgAcc1" presStyleIdx="0" presStyleCnt="5"/>
      <dgm:spPr>
        <a:ln>
          <a:solidFill>
            <a:schemeClr val="accent6"/>
          </a:solidFill>
        </a:ln>
      </dgm:spPr>
    </dgm:pt>
    <dgm:pt modelId="{694431A3-685D-4AB7-9A5F-64E96C4E6B36}" type="pres">
      <dgm:prSet presAssocID="{013A1A5A-45DA-4CF5-B5D5-F458996F6E48}" presName="text_2" presStyleLbl="node1" presStyleIdx="1" presStyleCnt="5">
        <dgm:presLayoutVars>
          <dgm:bulletEnabled val="1"/>
        </dgm:presLayoutVars>
      </dgm:prSet>
      <dgm:spPr>
        <a:xfrm>
          <a:off x="680646" y="922487"/>
          <a:ext cx="3855048" cy="461428"/>
        </a:xfrm>
        <a:prstGeom prst="rect">
          <a:avLst/>
        </a:prstGeom>
      </dgm:spPr>
    </dgm:pt>
    <dgm:pt modelId="{85600B31-A13B-42D9-B924-7FD25FA51341}" type="pres">
      <dgm:prSet presAssocID="{013A1A5A-45DA-4CF5-B5D5-F458996F6E48}" presName="accent_2" presStyleCnt="0"/>
      <dgm:spPr/>
    </dgm:pt>
    <dgm:pt modelId="{56B89995-75F6-4267-9885-62F73041C8CF}" type="pres">
      <dgm:prSet presAssocID="{013A1A5A-45DA-4CF5-B5D5-F458996F6E48}" presName="accentRepeatNode" presStyleLbl="solidFgAcc1" presStyleIdx="1" presStyleCnt="5"/>
      <dgm:spPr/>
    </dgm:pt>
    <dgm:pt modelId="{C6167481-49EE-4551-851D-BAD865269ECA}" type="pres">
      <dgm:prSet presAssocID="{3B841FAD-E263-4643-8CE5-A083DFB317F1}" presName="text_3" presStyleLbl="node1" presStyleIdx="2" presStyleCnt="5">
        <dgm:presLayoutVars>
          <dgm:bulletEnabled val="1"/>
        </dgm:presLayoutVars>
      </dgm:prSet>
      <dgm:spPr/>
    </dgm:pt>
    <dgm:pt modelId="{B0C47E4B-F71D-44D3-888A-5017A9009873}" type="pres">
      <dgm:prSet presAssocID="{3B841FAD-E263-4643-8CE5-A083DFB317F1}" presName="accent_3" presStyleCnt="0"/>
      <dgm:spPr/>
    </dgm:pt>
    <dgm:pt modelId="{27A388DC-C487-4119-888B-A433F03AA272}" type="pres">
      <dgm:prSet presAssocID="{3B841FAD-E263-4643-8CE5-A083DFB317F1}" presName="accentRepeatNode" presStyleLbl="solidFgAcc1" presStyleIdx="2" presStyleCnt="5"/>
      <dgm:spPr/>
    </dgm:pt>
    <dgm:pt modelId="{130070C0-BD2B-4D4C-B9E9-A874AAF013EE}" type="pres">
      <dgm:prSet presAssocID="{4FC0BE23-48C9-48E0-B9DC-FE4FD6F44B31}" presName="text_4" presStyleLbl="node1" presStyleIdx="3" presStyleCnt="5">
        <dgm:presLayoutVars>
          <dgm:bulletEnabled val="1"/>
        </dgm:presLayoutVars>
      </dgm:prSet>
      <dgm:spPr/>
    </dgm:pt>
    <dgm:pt modelId="{73811E40-CDD1-4778-9E03-AA7BE4E030DB}" type="pres">
      <dgm:prSet presAssocID="{4FC0BE23-48C9-48E0-B9DC-FE4FD6F44B31}" presName="accent_4" presStyleCnt="0"/>
      <dgm:spPr/>
    </dgm:pt>
    <dgm:pt modelId="{2265D5A9-34EB-4D2A-B45B-C6D48656FD8A}" type="pres">
      <dgm:prSet presAssocID="{4FC0BE23-48C9-48E0-B9DC-FE4FD6F44B31}" presName="accentRepeatNode" presStyleLbl="solidFgAcc1" presStyleIdx="3" presStyleCnt="5"/>
      <dgm:spPr/>
    </dgm:pt>
    <dgm:pt modelId="{A8A47155-6EBB-4613-8A2E-AF0F312CC8C5}" type="pres">
      <dgm:prSet presAssocID="{99531F02-A1AE-4A68-9AC8-C21D27D3EEEA}" presName="text_5" presStyleLbl="node1" presStyleIdx="4" presStyleCnt="5">
        <dgm:presLayoutVars>
          <dgm:bulletEnabled val="1"/>
        </dgm:presLayoutVars>
      </dgm:prSet>
      <dgm:spPr/>
    </dgm:pt>
    <dgm:pt modelId="{C8548B5C-40FF-4AC0-A07C-41AE3E76A415}" type="pres">
      <dgm:prSet presAssocID="{99531F02-A1AE-4A68-9AC8-C21D27D3EEEA}" presName="accent_5" presStyleCnt="0"/>
      <dgm:spPr/>
    </dgm:pt>
    <dgm:pt modelId="{ECF7C02E-3068-4F9B-90F3-DAF00C20BDC5}" type="pres">
      <dgm:prSet presAssocID="{99531F02-A1AE-4A68-9AC8-C21D27D3EEEA}" presName="accentRepeatNode" presStyleLbl="solidFgAcc1" presStyleIdx="4" presStyleCnt="5"/>
      <dgm:spPr/>
    </dgm:pt>
  </dgm:ptLst>
  <dgm:cxnLst>
    <dgm:cxn modelId="{776A5A3B-03C7-408F-9DEE-A6B8036FBCD0}" type="presOf" srcId="{92FA11DC-2028-43CB-ACCB-74AD9D0989B7}" destId="{396DC8B5-CF90-427C-909E-6BE2A15A8B18}" srcOrd="0" destOrd="0" presId="urn:microsoft.com/office/officeart/2008/layout/VerticalCurvedList"/>
    <dgm:cxn modelId="{1238095D-D1A3-4BBE-A281-D19AA52ECA7C}" type="presOf" srcId="{3B841FAD-E263-4643-8CE5-A083DFB317F1}" destId="{C6167481-49EE-4551-851D-BAD865269ECA}" srcOrd="0" destOrd="0" presId="urn:microsoft.com/office/officeart/2008/layout/VerticalCurvedList"/>
    <dgm:cxn modelId="{0DBC7348-DE2C-4127-BE32-DD258C7573C6}" srcId="{92FA11DC-2028-43CB-ACCB-74AD9D0989B7}" destId="{013A1A5A-45DA-4CF5-B5D5-F458996F6E48}" srcOrd="1" destOrd="0" parTransId="{3559721F-B982-4D10-AE5E-65999E803C04}" sibTransId="{FE7046DC-A79C-40A1-9F3E-2CAA23CF1FCF}"/>
    <dgm:cxn modelId="{2CBD7759-C28A-427E-8C7E-2E1CEC3EA0CE}" srcId="{92FA11DC-2028-43CB-ACCB-74AD9D0989B7}" destId="{3B841FAD-E263-4643-8CE5-A083DFB317F1}" srcOrd="2" destOrd="0" parTransId="{7DB3DF6C-9A27-4A84-8E4E-B54ACB2FC679}" sibTransId="{8789553E-193E-454B-A86B-1E98D625DD04}"/>
    <dgm:cxn modelId="{11F76882-F30F-45F7-A63B-B82D33D4533E}" srcId="{92FA11DC-2028-43CB-ACCB-74AD9D0989B7}" destId="{E550A772-5A2E-48B0-9C1C-EA1C27F305EE}" srcOrd="0" destOrd="0" parTransId="{02EE1A1F-7326-4CE3-B900-0208B8DE7A75}" sibTransId="{C9D93F78-C30B-4D95-BB27-3746ED1BB17D}"/>
    <dgm:cxn modelId="{FF162B8C-1009-408C-A3A0-F206E9F3D3A2}" type="presOf" srcId="{99531F02-A1AE-4A68-9AC8-C21D27D3EEEA}" destId="{A8A47155-6EBB-4613-8A2E-AF0F312CC8C5}" srcOrd="0" destOrd="0" presId="urn:microsoft.com/office/officeart/2008/layout/VerticalCurvedList"/>
    <dgm:cxn modelId="{ED2E29A6-993C-42B0-9470-6BE1C10981DE}" type="presOf" srcId="{013A1A5A-45DA-4CF5-B5D5-F458996F6E48}" destId="{694431A3-685D-4AB7-9A5F-64E96C4E6B36}" srcOrd="0" destOrd="0" presId="urn:microsoft.com/office/officeart/2008/layout/VerticalCurvedList"/>
    <dgm:cxn modelId="{EB89E8AE-530E-42DB-A07C-374982E21AB3}" type="presOf" srcId="{C9D93F78-C30B-4D95-BB27-3746ED1BB17D}" destId="{3AF1DF2C-F4E7-4CAE-91DA-E4E71D28977E}" srcOrd="0" destOrd="0" presId="urn:microsoft.com/office/officeart/2008/layout/VerticalCurvedList"/>
    <dgm:cxn modelId="{E42F64B6-2DD1-4074-9C7E-0704C7E69E12}" type="presOf" srcId="{4FC0BE23-48C9-48E0-B9DC-FE4FD6F44B31}" destId="{130070C0-BD2B-4D4C-B9E9-A874AAF013EE}" srcOrd="0" destOrd="0" presId="urn:microsoft.com/office/officeart/2008/layout/VerticalCurvedList"/>
    <dgm:cxn modelId="{FD746DE9-45EF-406D-814B-A748239EF531}" type="presOf" srcId="{E550A772-5A2E-48B0-9C1C-EA1C27F305EE}" destId="{56D39035-16D3-475C-ADE1-54630BD2EF80}" srcOrd="0" destOrd="0" presId="urn:microsoft.com/office/officeart/2008/layout/VerticalCurvedList"/>
    <dgm:cxn modelId="{B68377EA-CC67-45EA-9DDF-D6D51100F061}" srcId="{92FA11DC-2028-43CB-ACCB-74AD9D0989B7}" destId="{99531F02-A1AE-4A68-9AC8-C21D27D3EEEA}" srcOrd="4" destOrd="0" parTransId="{302DE627-7EB6-4746-BD65-6106AC9F3C14}" sibTransId="{E1DAA9FA-2B3C-4DB0-BA45-C5CDBE0AD842}"/>
    <dgm:cxn modelId="{686E41EE-810B-47A3-BDDC-8E46FC12EEB8}" srcId="{92FA11DC-2028-43CB-ACCB-74AD9D0989B7}" destId="{4FC0BE23-48C9-48E0-B9DC-FE4FD6F44B31}" srcOrd="3" destOrd="0" parTransId="{74305F07-F61F-434F-82D3-E709EE1B9177}" sibTransId="{DE384D38-B44D-4255-9B88-F8AABDB01FA4}"/>
    <dgm:cxn modelId="{D4CADEC2-6BB4-4390-81FC-F9A94BA26EC8}" type="presParOf" srcId="{396DC8B5-CF90-427C-909E-6BE2A15A8B18}" destId="{1B81DA14-3E2A-4B42-AD7F-D5E4B1C2931A}" srcOrd="0" destOrd="0" presId="urn:microsoft.com/office/officeart/2008/layout/VerticalCurvedList"/>
    <dgm:cxn modelId="{378B806E-6498-4354-9387-F9E999AB42EA}" type="presParOf" srcId="{1B81DA14-3E2A-4B42-AD7F-D5E4B1C2931A}" destId="{21099379-5C28-4022-AD2D-0C53FE82F613}" srcOrd="0" destOrd="0" presId="urn:microsoft.com/office/officeart/2008/layout/VerticalCurvedList"/>
    <dgm:cxn modelId="{D329B382-FD10-499C-8BE7-8136F3FB0A69}" type="presParOf" srcId="{21099379-5C28-4022-AD2D-0C53FE82F613}" destId="{C469C55B-6730-4BF0-85E3-EC8BB109EF73}" srcOrd="0" destOrd="0" presId="urn:microsoft.com/office/officeart/2008/layout/VerticalCurvedList"/>
    <dgm:cxn modelId="{4639CBF7-69E0-48DF-93BE-921C7ED0F54F}" type="presParOf" srcId="{21099379-5C28-4022-AD2D-0C53FE82F613}" destId="{3AF1DF2C-F4E7-4CAE-91DA-E4E71D28977E}" srcOrd="1" destOrd="0" presId="urn:microsoft.com/office/officeart/2008/layout/VerticalCurvedList"/>
    <dgm:cxn modelId="{7F11FC89-C9F9-4997-9B87-F1C93D1AE2E7}" type="presParOf" srcId="{21099379-5C28-4022-AD2D-0C53FE82F613}" destId="{195323FB-140D-4423-A3DC-936F1467A332}" srcOrd="2" destOrd="0" presId="urn:microsoft.com/office/officeart/2008/layout/VerticalCurvedList"/>
    <dgm:cxn modelId="{31DF1AEF-94A6-4BF9-885F-6767D6E5B235}" type="presParOf" srcId="{21099379-5C28-4022-AD2D-0C53FE82F613}" destId="{CC490F8C-D15D-4C72-AEC7-0833801AD990}" srcOrd="3" destOrd="0" presId="urn:microsoft.com/office/officeart/2008/layout/VerticalCurvedList"/>
    <dgm:cxn modelId="{C38C7A07-0BC8-4003-941A-615B0EBEAFE3}" type="presParOf" srcId="{1B81DA14-3E2A-4B42-AD7F-D5E4B1C2931A}" destId="{56D39035-16D3-475C-ADE1-54630BD2EF80}" srcOrd="1" destOrd="0" presId="urn:microsoft.com/office/officeart/2008/layout/VerticalCurvedList"/>
    <dgm:cxn modelId="{734C5041-77A1-4DCB-AC5E-4AD01B2B66F7}" type="presParOf" srcId="{1B81DA14-3E2A-4B42-AD7F-D5E4B1C2931A}" destId="{A752022C-87DA-4692-86F4-0DB7DF605489}" srcOrd="2" destOrd="0" presId="urn:microsoft.com/office/officeart/2008/layout/VerticalCurvedList"/>
    <dgm:cxn modelId="{1371DBE5-6145-438F-BA8E-0DF80AA886D6}" type="presParOf" srcId="{A752022C-87DA-4692-86F4-0DB7DF605489}" destId="{9A52054E-1FDB-4DB0-A730-2C5842B16935}" srcOrd="0" destOrd="0" presId="urn:microsoft.com/office/officeart/2008/layout/VerticalCurvedList"/>
    <dgm:cxn modelId="{7BB121DA-8FEB-4762-8591-0A68D717B0EE}" type="presParOf" srcId="{1B81DA14-3E2A-4B42-AD7F-D5E4B1C2931A}" destId="{694431A3-685D-4AB7-9A5F-64E96C4E6B36}" srcOrd="3" destOrd="0" presId="urn:microsoft.com/office/officeart/2008/layout/VerticalCurvedList"/>
    <dgm:cxn modelId="{5CF47760-0C90-44CE-B9D7-A9C45369BA69}" type="presParOf" srcId="{1B81DA14-3E2A-4B42-AD7F-D5E4B1C2931A}" destId="{85600B31-A13B-42D9-B924-7FD25FA51341}" srcOrd="4" destOrd="0" presId="urn:microsoft.com/office/officeart/2008/layout/VerticalCurvedList"/>
    <dgm:cxn modelId="{79CDF566-79C2-4AED-BBB9-BFDD4A6BD356}" type="presParOf" srcId="{85600B31-A13B-42D9-B924-7FD25FA51341}" destId="{56B89995-75F6-4267-9885-62F73041C8CF}" srcOrd="0" destOrd="0" presId="urn:microsoft.com/office/officeart/2008/layout/VerticalCurvedList"/>
    <dgm:cxn modelId="{5338CE40-F793-4867-86C8-0D4C0FC9682A}" type="presParOf" srcId="{1B81DA14-3E2A-4B42-AD7F-D5E4B1C2931A}" destId="{C6167481-49EE-4551-851D-BAD865269ECA}" srcOrd="5" destOrd="0" presId="urn:microsoft.com/office/officeart/2008/layout/VerticalCurvedList"/>
    <dgm:cxn modelId="{007B1ED2-C82C-4139-9ECE-26E37CC04C58}" type="presParOf" srcId="{1B81DA14-3E2A-4B42-AD7F-D5E4B1C2931A}" destId="{B0C47E4B-F71D-44D3-888A-5017A9009873}" srcOrd="6" destOrd="0" presId="urn:microsoft.com/office/officeart/2008/layout/VerticalCurvedList"/>
    <dgm:cxn modelId="{159FF604-C786-4CF8-A590-C3994081B414}" type="presParOf" srcId="{B0C47E4B-F71D-44D3-888A-5017A9009873}" destId="{27A388DC-C487-4119-888B-A433F03AA272}" srcOrd="0" destOrd="0" presId="urn:microsoft.com/office/officeart/2008/layout/VerticalCurvedList"/>
    <dgm:cxn modelId="{05DDFC3C-8056-4164-9D4B-53F68F2D6EE9}" type="presParOf" srcId="{1B81DA14-3E2A-4B42-AD7F-D5E4B1C2931A}" destId="{130070C0-BD2B-4D4C-B9E9-A874AAF013EE}" srcOrd="7" destOrd="0" presId="urn:microsoft.com/office/officeart/2008/layout/VerticalCurvedList"/>
    <dgm:cxn modelId="{43214535-B643-4C2D-8F89-3590D2324C74}" type="presParOf" srcId="{1B81DA14-3E2A-4B42-AD7F-D5E4B1C2931A}" destId="{73811E40-CDD1-4778-9E03-AA7BE4E030DB}" srcOrd="8" destOrd="0" presId="urn:microsoft.com/office/officeart/2008/layout/VerticalCurvedList"/>
    <dgm:cxn modelId="{30CF2143-5A35-4EF1-917C-B049AF08C40E}" type="presParOf" srcId="{73811E40-CDD1-4778-9E03-AA7BE4E030DB}" destId="{2265D5A9-34EB-4D2A-B45B-C6D48656FD8A}" srcOrd="0" destOrd="0" presId="urn:microsoft.com/office/officeart/2008/layout/VerticalCurvedList"/>
    <dgm:cxn modelId="{1CB3311E-4CD3-45F3-801F-7D5F3E4A9938}" type="presParOf" srcId="{1B81DA14-3E2A-4B42-AD7F-D5E4B1C2931A}" destId="{A8A47155-6EBB-4613-8A2E-AF0F312CC8C5}" srcOrd="9" destOrd="0" presId="urn:microsoft.com/office/officeart/2008/layout/VerticalCurvedList"/>
    <dgm:cxn modelId="{81599957-01EB-409C-8326-C1D4BFC5ADC7}" type="presParOf" srcId="{1B81DA14-3E2A-4B42-AD7F-D5E4B1C2931A}" destId="{C8548B5C-40FF-4AC0-A07C-41AE3E76A415}" srcOrd="10" destOrd="0" presId="urn:microsoft.com/office/officeart/2008/layout/VerticalCurvedList"/>
    <dgm:cxn modelId="{86EEA301-A793-464D-B4C1-2431039A40E5}" type="presParOf" srcId="{C8548B5C-40FF-4AC0-A07C-41AE3E76A415}" destId="{ECF7C02E-3068-4F9B-90F3-DAF00C20BDC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2FA11DC-2028-43CB-ACCB-74AD9D0989B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550A772-5A2E-48B0-9C1C-EA1C27F305EE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Welcome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and Introductions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02EE1A1F-7326-4CE3-B900-0208B8DE7A75}" type="parTrans" cxnId="{11F76882-F30F-45F7-A63B-B82D33D4533E}">
      <dgm:prSet/>
      <dgm:spPr/>
      <dgm:t>
        <a:bodyPr/>
        <a:lstStyle/>
        <a:p>
          <a:endParaRPr lang="fr-FR" sz="1600"/>
        </a:p>
      </dgm:t>
    </dgm:pt>
    <dgm:pt modelId="{C9D93F78-C30B-4D95-BB27-3746ED1BB17D}" type="sibTrans" cxnId="{11F76882-F30F-45F7-A63B-B82D33D4533E}">
      <dgm:prSet/>
      <dgm:spPr>
        <a:solidFill>
          <a:schemeClr val="accent6"/>
        </a:solidFill>
        <a:ln>
          <a:solidFill>
            <a:schemeClr val="accent6"/>
          </a:solidFill>
        </a:ln>
      </dgm:spPr>
      <dgm:t>
        <a:bodyPr/>
        <a:lstStyle/>
        <a:p>
          <a:endParaRPr lang="fr-FR" sz="1600"/>
        </a:p>
      </dgm:t>
    </dgm:pt>
    <dgm:pt modelId="{013A1A5A-45DA-4CF5-B5D5-F458996F6E48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dirty="0"/>
            <a:t>Wind Turbine Modeling </a:t>
          </a:r>
          <a:r>
            <a:rPr lang="fr-FR" sz="1400" kern="1200" dirty="0" err="1"/>
            <a:t>Overview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3559721F-B982-4D10-AE5E-65999E803C04}" type="parTrans" cxnId="{0DBC7348-DE2C-4127-BE32-DD258C7573C6}">
      <dgm:prSet/>
      <dgm:spPr/>
      <dgm:t>
        <a:bodyPr/>
        <a:lstStyle/>
        <a:p>
          <a:endParaRPr lang="en-US"/>
        </a:p>
      </dgm:t>
    </dgm:pt>
    <dgm:pt modelId="{FE7046DC-A79C-40A1-9F3E-2CAA23CF1FCF}" type="sibTrans" cxnId="{0DBC7348-DE2C-4127-BE32-DD258C7573C6}">
      <dgm:prSet custScaleY="102999" custLinFactNeighborY="-667"/>
      <dgm:spPr/>
      <dgm:t>
        <a:bodyPr/>
        <a:lstStyle/>
        <a:p>
          <a:endParaRPr lang="en-US"/>
        </a:p>
      </dgm:t>
    </dgm:pt>
    <dgm:pt modelId="{3B841FAD-E263-4643-8CE5-A083DFB317F1}">
      <dgm:prSet phldrT="[Texte]" custT="1"/>
      <dgm:spPr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of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7DB3DF6C-9A27-4A84-8E4E-B54ACB2FC679}" type="parTrans" cxnId="{2CBD7759-C28A-427E-8C7E-2E1CEC3EA0CE}">
      <dgm:prSet/>
      <dgm:spPr/>
      <dgm:t>
        <a:bodyPr/>
        <a:lstStyle/>
        <a:p>
          <a:endParaRPr lang="fr-FR"/>
        </a:p>
      </dgm:t>
    </dgm:pt>
    <dgm:pt modelId="{8789553E-193E-454B-A86B-1E98D625DD04}" type="sibTrans" cxnId="{2CBD7759-C28A-427E-8C7E-2E1CEC3EA0CE}">
      <dgm:prSet/>
      <dgm:spPr/>
      <dgm:t>
        <a:bodyPr/>
        <a:lstStyle/>
        <a:p>
          <a:endParaRPr lang="fr-FR"/>
        </a:p>
      </dgm:t>
    </dgm:pt>
    <dgm:pt modelId="{4FC0BE23-48C9-48E0-B9DC-FE4FD6F44B31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en-US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modules</a:t>
          </a:r>
        </a:p>
      </dgm:t>
    </dgm:pt>
    <dgm:pt modelId="{74305F07-F61F-434F-82D3-E709EE1B9177}" type="parTrans" cxnId="{686E41EE-810B-47A3-BDDC-8E46FC12EEB8}">
      <dgm:prSet/>
      <dgm:spPr/>
      <dgm:t>
        <a:bodyPr/>
        <a:lstStyle/>
        <a:p>
          <a:endParaRPr lang="fr-FR"/>
        </a:p>
      </dgm:t>
    </dgm:pt>
    <dgm:pt modelId="{DE384D38-B44D-4255-9B88-F8AABDB01FA4}" type="sibTrans" cxnId="{686E41EE-810B-47A3-BDDC-8E46FC12EEB8}">
      <dgm:prSet/>
      <dgm:spPr/>
      <dgm:t>
        <a:bodyPr/>
        <a:lstStyle/>
        <a:p>
          <a:endParaRPr lang="fr-FR"/>
        </a:p>
      </dgm:t>
    </dgm:pt>
    <dgm:pt modelId="{99531F02-A1AE-4A68-9AC8-C21D27D3EEEA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Practice – Onshore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wind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turbine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302DE627-7EB6-4746-BD65-6106AC9F3C14}" type="parTrans" cxnId="{B68377EA-CC67-45EA-9DDF-D6D51100F061}">
      <dgm:prSet/>
      <dgm:spPr/>
      <dgm:t>
        <a:bodyPr/>
        <a:lstStyle/>
        <a:p>
          <a:endParaRPr lang="fr-FR"/>
        </a:p>
      </dgm:t>
    </dgm:pt>
    <dgm:pt modelId="{E1DAA9FA-2B3C-4DB0-BA45-C5CDBE0AD842}" type="sibTrans" cxnId="{B68377EA-CC67-45EA-9DDF-D6D51100F061}">
      <dgm:prSet/>
      <dgm:spPr/>
      <dgm:t>
        <a:bodyPr/>
        <a:lstStyle/>
        <a:p>
          <a:endParaRPr lang="fr-FR"/>
        </a:p>
      </dgm:t>
    </dgm:pt>
    <dgm:pt modelId="{396DC8B5-CF90-427C-909E-6BE2A15A8B18}" type="pres">
      <dgm:prSet presAssocID="{92FA11DC-2028-43CB-ACCB-74AD9D0989B7}" presName="Name0" presStyleCnt="0">
        <dgm:presLayoutVars>
          <dgm:chMax val="7"/>
          <dgm:chPref val="7"/>
          <dgm:dir/>
        </dgm:presLayoutVars>
      </dgm:prSet>
      <dgm:spPr/>
    </dgm:pt>
    <dgm:pt modelId="{1B81DA14-3E2A-4B42-AD7F-D5E4B1C2931A}" type="pres">
      <dgm:prSet presAssocID="{92FA11DC-2028-43CB-ACCB-74AD9D0989B7}" presName="Name1" presStyleCnt="0"/>
      <dgm:spPr/>
    </dgm:pt>
    <dgm:pt modelId="{21099379-5C28-4022-AD2D-0C53FE82F613}" type="pres">
      <dgm:prSet presAssocID="{92FA11DC-2028-43CB-ACCB-74AD9D0989B7}" presName="cycle" presStyleCnt="0"/>
      <dgm:spPr/>
    </dgm:pt>
    <dgm:pt modelId="{C469C55B-6730-4BF0-85E3-EC8BB109EF73}" type="pres">
      <dgm:prSet presAssocID="{92FA11DC-2028-43CB-ACCB-74AD9D0989B7}" presName="srcNode" presStyleLbl="node1" presStyleIdx="0" presStyleCnt="5"/>
      <dgm:spPr/>
    </dgm:pt>
    <dgm:pt modelId="{3AF1DF2C-F4E7-4CAE-91DA-E4E71D28977E}" type="pres">
      <dgm:prSet presAssocID="{92FA11DC-2028-43CB-ACCB-74AD9D0989B7}" presName="conn" presStyleLbl="parChTrans1D2" presStyleIdx="0" presStyleCnt="1" custScaleY="102999" custLinFactNeighborY="-667"/>
      <dgm:spPr/>
    </dgm:pt>
    <dgm:pt modelId="{195323FB-140D-4423-A3DC-936F1467A332}" type="pres">
      <dgm:prSet presAssocID="{92FA11DC-2028-43CB-ACCB-74AD9D0989B7}" presName="extraNode" presStyleLbl="node1" presStyleIdx="0" presStyleCnt="5"/>
      <dgm:spPr/>
    </dgm:pt>
    <dgm:pt modelId="{CC490F8C-D15D-4C72-AEC7-0833801AD990}" type="pres">
      <dgm:prSet presAssocID="{92FA11DC-2028-43CB-ACCB-74AD9D0989B7}" presName="dstNode" presStyleLbl="node1" presStyleIdx="0" presStyleCnt="5"/>
      <dgm:spPr/>
    </dgm:pt>
    <dgm:pt modelId="{56D39035-16D3-475C-ADE1-54630BD2EF80}" type="pres">
      <dgm:prSet presAssocID="{E550A772-5A2E-48B0-9C1C-EA1C27F305EE}" presName="text_1" presStyleLbl="node1" presStyleIdx="0" presStyleCnt="5">
        <dgm:presLayoutVars>
          <dgm:bulletEnabled val="1"/>
        </dgm:presLayoutVars>
      </dgm:prSet>
      <dgm:spPr>
        <a:xfrm>
          <a:off x="350001" y="230566"/>
          <a:ext cx="4185694" cy="461428"/>
        </a:xfrm>
        <a:prstGeom prst="rect">
          <a:avLst/>
        </a:prstGeom>
      </dgm:spPr>
    </dgm:pt>
    <dgm:pt modelId="{A752022C-87DA-4692-86F4-0DB7DF605489}" type="pres">
      <dgm:prSet presAssocID="{E550A772-5A2E-48B0-9C1C-EA1C27F305EE}" presName="accent_1" presStyleCnt="0"/>
      <dgm:spPr/>
    </dgm:pt>
    <dgm:pt modelId="{9A52054E-1FDB-4DB0-A730-2C5842B16935}" type="pres">
      <dgm:prSet presAssocID="{E550A772-5A2E-48B0-9C1C-EA1C27F305EE}" presName="accentRepeatNode" presStyleLbl="solidFgAcc1" presStyleIdx="0" presStyleCnt="5"/>
      <dgm:spPr>
        <a:ln>
          <a:solidFill>
            <a:schemeClr val="accent6"/>
          </a:solidFill>
        </a:ln>
      </dgm:spPr>
    </dgm:pt>
    <dgm:pt modelId="{694431A3-685D-4AB7-9A5F-64E96C4E6B36}" type="pres">
      <dgm:prSet presAssocID="{013A1A5A-45DA-4CF5-B5D5-F458996F6E48}" presName="text_2" presStyleLbl="node1" presStyleIdx="1" presStyleCnt="5">
        <dgm:presLayoutVars>
          <dgm:bulletEnabled val="1"/>
        </dgm:presLayoutVars>
      </dgm:prSet>
      <dgm:spPr>
        <a:xfrm>
          <a:off x="782128" y="1476098"/>
          <a:ext cx="2581429" cy="738049"/>
        </a:xfrm>
        <a:prstGeom prst="rect">
          <a:avLst/>
        </a:prstGeom>
      </dgm:spPr>
    </dgm:pt>
    <dgm:pt modelId="{85600B31-A13B-42D9-B924-7FD25FA51341}" type="pres">
      <dgm:prSet presAssocID="{013A1A5A-45DA-4CF5-B5D5-F458996F6E48}" presName="accent_2" presStyleCnt="0"/>
      <dgm:spPr/>
    </dgm:pt>
    <dgm:pt modelId="{56B89995-75F6-4267-9885-62F73041C8CF}" type="pres">
      <dgm:prSet presAssocID="{013A1A5A-45DA-4CF5-B5D5-F458996F6E48}" presName="accentRepeatNode" presStyleLbl="solidFgAcc1" presStyleIdx="1" presStyleCnt="5"/>
      <dgm:spPr/>
    </dgm:pt>
    <dgm:pt modelId="{C6167481-49EE-4551-851D-BAD865269ECA}" type="pres">
      <dgm:prSet presAssocID="{3B841FAD-E263-4643-8CE5-A083DFB317F1}" presName="text_3" presStyleLbl="node1" presStyleIdx="2" presStyleCnt="5">
        <dgm:presLayoutVars>
          <dgm:bulletEnabled val="1"/>
        </dgm:presLayoutVars>
      </dgm:prSet>
      <dgm:spPr>
        <a:xfrm>
          <a:off x="782128" y="1614408"/>
          <a:ext cx="3753566" cy="461428"/>
        </a:xfrm>
        <a:prstGeom prst="rect">
          <a:avLst/>
        </a:prstGeom>
      </dgm:spPr>
    </dgm:pt>
    <dgm:pt modelId="{B0C47E4B-F71D-44D3-888A-5017A9009873}" type="pres">
      <dgm:prSet presAssocID="{3B841FAD-E263-4643-8CE5-A083DFB317F1}" presName="accent_3" presStyleCnt="0"/>
      <dgm:spPr/>
    </dgm:pt>
    <dgm:pt modelId="{27A388DC-C487-4119-888B-A433F03AA272}" type="pres">
      <dgm:prSet presAssocID="{3B841FAD-E263-4643-8CE5-A083DFB317F1}" presName="accentRepeatNode" presStyleLbl="solidFgAcc1" presStyleIdx="2" presStyleCnt="5"/>
      <dgm:spPr/>
    </dgm:pt>
    <dgm:pt modelId="{130070C0-BD2B-4D4C-B9E9-A874AAF013EE}" type="pres">
      <dgm:prSet presAssocID="{4FC0BE23-48C9-48E0-B9DC-FE4FD6F44B31}" presName="text_4" presStyleLbl="node1" presStyleIdx="3" presStyleCnt="5">
        <dgm:presLayoutVars>
          <dgm:bulletEnabled val="1"/>
        </dgm:presLayoutVars>
      </dgm:prSet>
      <dgm:spPr/>
    </dgm:pt>
    <dgm:pt modelId="{73811E40-CDD1-4778-9E03-AA7BE4E030DB}" type="pres">
      <dgm:prSet presAssocID="{4FC0BE23-48C9-48E0-B9DC-FE4FD6F44B31}" presName="accent_4" presStyleCnt="0"/>
      <dgm:spPr/>
    </dgm:pt>
    <dgm:pt modelId="{2265D5A9-34EB-4D2A-B45B-C6D48656FD8A}" type="pres">
      <dgm:prSet presAssocID="{4FC0BE23-48C9-48E0-B9DC-FE4FD6F44B31}" presName="accentRepeatNode" presStyleLbl="solidFgAcc1" presStyleIdx="3" presStyleCnt="5"/>
      <dgm:spPr/>
    </dgm:pt>
    <dgm:pt modelId="{A8A47155-6EBB-4613-8A2E-AF0F312CC8C5}" type="pres">
      <dgm:prSet presAssocID="{99531F02-A1AE-4A68-9AC8-C21D27D3EEEA}" presName="text_5" presStyleLbl="node1" presStyleIdx="4" presStyleCnt="5">
        <dgm:presLayoutVars>
          <dgm:bulletEnabled val="1"/>
        </dgm:presLayoutVars>
      </dgm:prSet>
      <dgm:spPr/>
    </dgm:pt>
    <dgm:pt modelId="{C8548B5C-40FF-4AC0-A07C-41AE3E76A415}" type="pres">
      <dgm:prSet presAssocID="{99531F02-A1AE-4A68-9AC8-C21D27D3EEEA}" presName="accent_5" presStyleCnt="0"/>
      <dgm:spPr/>
    </dgm:pt>
    <dgm:pt modelId="{ECF7C02E-3068-4F9B-90F3-DAF00C20BDC5}" type="pres">
      <dgm:prSet presAssocID="{99531F02-A1AE-4A68-9AC8-C21D27D3EEEA}" presName="accentRepeatNode" presStyleLbl="solidFgAcc1" presStyleIdx="4" presStyleCnt="5"/>
      <dgm:spPr/>
    </dgm:pt>
  </dgm:ptLst>
  <dgm:cxnLst>
    <dgm:cxn modelId="{776A5A3B-03C7-408F-9DEE-A6B8036FBCD0}" type="presOf" srcId="{92FA11DC-2028-43CB-ACCB-74AD9D0989B7}" destId="{396DC8B5-CF90-427C-909E-6BE2A15A8B18}" srcOrd="0" destOrd="0" presId="urn:microsoft.com/office/officeart/2008/layout/VerticalCurvedList"/>
    <dgm:cxn modelId="{1238095D-D1A3-4BBE-A281-D19AA52ECA7C}" type="presOf" srcId="{3B841FAD-E263-4643-8CE5-A083DFB317F1}" destId="{C6167481-49EE-4551-851D-BAD865269ECA}" srcOrd="0" destOrd="0" presId="urn:microsoft.com/office/officeart/2008/layout/VerticalCurvedList"/>
    <dgm:cxn modelId="{0DBC7348-DE2C-4127-BE32-DD258C7573C6}" srcId="{92FA11DC-2028-43CB-ACCB-74AD9D0989B7}" destId="{013A1A5A-45DA-4CF5-B5D5-F458996F6E48}" srcOrd="1" destOrd="0" parTransId="{3559721F-B982-4D10-AE5E-65999E803C04}" sibTransId="{FE7046DC-A79C-40A1-9F3E-2CAA23CF1FCF}"/>
    <dgm:cxn modelId="{2CBD7759-C28A-427E-8C7E-2E1CEC3EA0CE}" srcId="{92FA11DC-2028-43CB-ACCB-74AD9D0989B7}" destId="{3B841FAD-E263-4643-8CE5-A083DFB317F1}" srcOrd="2" destOrd="0" parTransId="{7DB3DF6C-9A27-4A84-8E4E-B54ACB2FC679}" sibTransId="{8789553E-193E-454B-A86B-1E98D625DD04}"/>
    <dgm:cxn modelId="{11F76882-F30F-45F7-A63B-B82D33D4533E}" srcId="{92FA11DC-2028-43CB-ACCB-74AD9D0989B7}" destId="{E550A772-5A2E-48B0-9C1C-EA1C27F305EE}" srcOrd="0" destOrd="0" parTransId="{02EE1A1F-7326-4CE3-B900-0208B8DE7A75}" sibTransId="{C9D93F78-C30B-4D95-BB27-3746ED1BB17D}"/>
    <dgm:cxn modelId="{FF162B8C-1009-408C-A3A0-F206E9F3D3A2}" type="presOf" srcId="{99531F02-A1AE-4A68-9AC8-C21D27D3EEEA}" destId="{A8A47155-6EBB-4613-8A2E-AF0F312CC8C5}" srcOrd="0" destOrd="0" presId="urn:microsoft.com/office/officeart/2008/layout/VerticalCurvedList"/>
    <dgm:cxn modelId="{ED2E29A6-993C-42B0-9470-6BE1C10981DE}" type="presOf" srcId="{013A1A5A-45DA-4CF5-B5D5-F458996F6E48}" destId="{694431A3-685D-4AB7-9A5F-64E96C4E6B36}" srcOrd="0" destOrd="0" presId="urn:microsoft.com/office/officeart/2008/layout/VerticalCurvedList"/>
    <dgm:cxn modelId="{EB89E8AE-530E-42DB-A07C-374982E21AB3}" type="presOf" srcId="{C9D93F78-C30B-4D95-BB27-3746ED1BB17D}" destId="{3AF1DF2C-F4E7-4CAE-91DA-E4E71D28977E}" srcOrd="0" destOrd="0" presId="urn:microsoft.com/office/officeart/2008/layout/VerticalCurvedList"/>
    <dgm:cxn modelId="{E42F64B6-2DD1-4074-9C7E-0704C7E69E12}" type="presOf" srcId="{4FC0BE23-48C9-48E0-B9DC-FE4FD6F44B31}" destId="{130070C0-BD2B-4D4C-B9E9-A874AAF013EE}" srcOrd="0" destOrd="0" presId="urn:microsoft.com/office/officeart/2008/layout/VerticalCurvedList"/>
    <dgm:cxn modelId="{FD746DE9-45EF-406D-814B-A748239EF531}" type="presOf" srcId="{E550A772-5A2E-48B0-9C1C-EA1C27F305EE}" destId="{56D39035-16D3-475C-ADE1-54630BD2EF80}" srcOrd="0" destOrd="0" presId="urn:microsoft.com/office/officeart/2008/layout/VerticalCurvedList"/>
    <dgm:cxn modelId="{B68377EA-CC67-45EA-9DDF-D6D51100F061}" srcId="{92FA11DC-2028-43CB-ACCB-74AD9D0989B7}" destId="{99531F02-A1AE-4A68-9AC8-C21D27D3EEEA}" srcOrd="4" destOrd="0" parTransId="{302DE627-7EB6-4746-BD65-6106AC9F3C14}" sibTransId="{E1DAA9FA-2B3C-4DB0-BA45-C5CDBE0AD842}"/>
    <dgm:cxn modelId="{686E41EE-810B-47A3-BDDC-8E46FC12EEB8}" srcId="{92FA11DC-2028-43CB-ACCB-74AD9D0989B7}" destId="{4FC0BE23-48C9-48E0-B9DC-FE4FD6F44B31}" srcOrd="3" destOrd="0" parTransId="{74305F07-F61F-434F-82D3-E709EE1B9177}" sibTransId="{DE384D38-B44D-4255-9B88-F8AABDB01FA4}"/>
    <dgm:cxn modelId="{D4CADEC2-6BB4-4390-81FC-F9A94BA26EC8}" type="presParOf" srcId="{396DC8B5-CF90-427C-909E-6BE2A15A8B18}" destId="{1B81DA14-3E2A-4B42-AD7F-D5E4B1C2931A}" srcOrd="0" destOrd="0" presId="urn:microsoft.com/office/officeart/2008/layout/VerticalCurvedList"/>
    <dgm:cxn modelId="{378B806E-6498-4354-9387-F9E999AB42EA}" type="presParOf" srcId="{1B81DA14-3E2A-4B42-AD7F-D5E4B1C2931A}" destId="{21099379-5C28-4022-AD2D-0C53FE82F613}" srcOrd="0" destOrd="0" presId="urn:microsoft.com/office/officeart/2008/layout/VerticalCurvedList"/>
    <dgm:cxn modelId="{D329B382-FD10-499C-8BE7-8136F3FB0A69}" type="presParOf" srcId="{21099379-5C28-4022-AD2D-0C53FE82F613}" destId="{C469C55B-6730-4BF0-85E3-EC8BB109EF73}" srcOrd="0" destOrd="0" presId="urn:microsoft.com/office/officeart/2008/layout/VerticalCurvedList"/>
    <dgm:cxn modelId="{4639CBF7-69E0-48DF-93BE-921C7ED0F54F}" type="presParOf" srcId="{21099379-5C28-4022-AD2D-0C53FE82F613}" destId="{3AF1DF2C-F4E7-4CAE-91DA-E4E71D28977E}" srcOrd="1" destOrd="0" presId="urn:microsoft.com/office/officeart/2008/layout/VerticalCurvedList"/>
    <dgm:cxn modelId="{7F11FC89-C9F9-4997-9B87-F1C93D1AE2E7}" type="presParOf" srcId="{21099379-5C28-4022-AD2D-0C53FE82F613}" destId="{195323FB-140D-4423-A3DC-936F1467A332}" srcOrd="2" destOrd="0" presId="urn:microsoft.com/office/officeart/2008/layout/VerticalCurvedList"/>
    <dgm:cxn modelId="{31DF1AEF-94A6-4BF9-885F-6767D6E5B235}" type="presParOf" srcId="{21099379-5C28-4022-AD2D-0C53FE82F613}" destId="{CC490F8C-D15D-4C72-AEC7-0833801AD990}" srcOrd="3" destOrd="0" presId="urn:microsoft.com/office/officeart/2008/layout/VerticalCurvedList"/>
    <dgm:cxn modelId="{C38C7A07-0BC8-4003-941A-615B0EBEAFE3}" type="presParOf" srcId="{1B81DA14-3E2A-4B42-AD7F-D5E4B1C2931A}" destId="{56D39035-16D3-475C-ADE1-54630BD2EF80}" srcOrd="1" destOrd="0" presId="urn:microsoft.com/office/officeart/2008/layout/VerticalCurvedList"/>
    <dgm:cxn modelId="{734C5041-77A1-4DCB-AC5E-4AD01B2B66F7}" type="presParOf" srcId="{1B81DA14-3E2A-4B42-AD7F-D5E4B1C2931A}" destId="{A752022C-87DA-4692-86F4-0DB7DF605489}" srcOrd="2" destOrd="0" presId="urn:microsoft.com/office/officeart/2008/layout/VerticalCurvedList"/>
    <dgm:cxn modelId="{1371DBE5-6145-438F-BA8E-0DF80AA886D6}" type="presParOf" srcId="{A752022C-87DA-4692-86F4-0DB7DF605489}" destId="{9A52054E-1FDB-4DB0-A730-2C5842B16935}" srcOrd="0" destOrd="0" presId="urn:microsoft.com/office/officeart/2008/layout/VerticalCurvedList"/>
    <dgm:cxn modelId="{7BB121DA-8FEB-4762-8591-0A68D717B0EE}" type="presParOf" srcId="{1B81DA14-3E2A-4B42-AD7F-D5E4B1C2931A}" destId="{694431A3-685D-4AB7-9A5F-64E96C4E6B36}" srcOrd="3" destOrd="0" presId="urn:microsoft.com/office/officeart/2008/layout/VerticalCurvedList"/>
    <dgm:cxn modelId="{5CF47760-0C90-44CE-B9D7-A9C45369BA69}" type="presParOf" srcId="{1B81DA14-3E2A-4B42-AD7F-D5E4B1C2931A}" destId="{85600B31-A13B-42D9-B924-7FD25FA51341}" srcOrd="4" destOrd="0" presId="urn:microsoft.com/office/officeart/2008/layout/VerticalCurvedList"/>
    <dgm:cxn modelId="{79CDF566-79C2-4AED-BBB9-BFDD4A6BD356}" type="presParOf" srcId="{85600B31-A13B-42D9-B924-7FD25FA51341}" destId="{56B89995-75F6-4267-9885-62F73041C8CF}" srcOrd="0" destOrd="0" presId="urn:microsoft.com/office/officeart/2008/layout/VerticalCurvedList"/>
    <dgm:cxn modelId="{5338CE40-F793-4867-86C8-0D4C0FC9682A}" type="presParOf" srcId="{1B81DA14-3E2A-4B42-AD7F-D5E4B1C2931A}" destId="{C6167481-49EE-4551-851D-BAD865269ECA}" srcOrd="5" destOrd="0" presId="urn:microsoft.com/office/officeart/2008/layout/VerticalCurvedList"/>
    <dgm:cxn modelId="{007B1ED2-C82C-4139-9ECE-26E37CC04C58}" type="presParOf" srcId="{1B81DA14-3E2A-4B42-AD7F-D5E4B1C2931A}" destId="{B0C47E4B-F71D-44D3-888A-5017A9009873}" srcOrd="6" destOrd="0" presId="urn:microsoft.com/office/officeart/2008/layout/VerticalCurvedList"/>
    <dgm:cxn modelId="{159FF604-C786-4CF8-A590-C3994081B414}" type="presParOf" srcId="{B0C47E4B-F71D-44D3-888A-5017A9009873}" destId="{27A388DC-C487-4119-888B-A433F03AA272}" srcOrd="0" destOrd="0" presId="urn:microsoft.com/office/officeart/2008/layout/VerticalCurvedList"/>
    <dgm:cxn modelId="{05DDFC3C-8056-4164-9D4B-53F68F2D6EE9}" type="presParOf" srcId="{1B81DA14-3E2A-4B42-AD7F-D5E4B1C2931A}" destId="{130070C0-BD2B-4D4C-B9E9-A874AAF013EE}" srcOrd="7" destOrd="0" presId="urn:microsoft.com/office/officeart/2008/layout/VerticalCurvedList"/>
    <dgm:cxn modelId="{43214535-B643-4C2D-8F89-3590D2324C74}" type="presParOf" srcId="{1B81DA14-3E2A-4B42-AD7F-D5E4B1C2931A}" destId="{73811E40-CDD1-4778-9E03-AA7BE4E030DB}" srcOrd="8" destOrd="0" presId="urn:microsoft.com/office/officeart/2008/layout/VerticalCurvedList"/>
    <dgm:cxn modelId="{30CF2143-5A35-4EF1-917C-B049AF08C40E}" type="presParOf" srcId="{73811E40-CDD1-4778-9E03-AA7BE4E030DB}" destId="{2265D5A9-34EB-4D2A-B45B-C6D48656FD8A}" srcOrd="0" destOrd="0" presId="urn:microsoft.com/office/officeart/2008/layout/VerticalCurvedList"/>
    <dgm:cxn modelId="{1CB3311E-4CD3-45F3-801F-7D5F3E4A9938}" type="presParOf" srcId="{1B81DA14-3E2A-4B42-AD7F-D5E4B1C2931A}" destId="{A8A47155-6EBB-4613-8A2E-AF0F312CC8C5}" srcOrd="9" destOrd="0" presId="urn:microsoft.com/office/officeart/2008/layout/VerticalCurvedList"/>
    <dgm:cxn modelId="{81599957-01EB-409C-8326-C1D4BFC5ADC7}" type="presParOf" srcId="{1B81DA14-3E2A-4B42-AD7F-D5E4B1C2931A}" destId="{C8548B5C-40FF-4AC0-A07C-41AE3E76A415}" srcOrd="10" destOrd="0" presId="urn:microsoft.com/office/officeart/2008/layout/VerticalCurvedList"/>
    <dgm:cxn modelId="{86EEA301-A793-464D-B4C1-2431039A40E5}" type="presParOf" srcId="{C8548B5C-40FF-4AC0-A07C-41AE3E76A415}" destId="{ECF7C02E-3068-4F9B-90F3-DAF00C20BDC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2FA11DC-2028-43CB-ACCB-74AD9D0989B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550A772-5A2E-48B0-9C1C-EA1C27F305EE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Welcome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and Introductions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02EE1A1F-7326-4CE3-B900-0208B8DE7A75}" type="parTrans" cxnId="{11F76882-F30F-45F7-A63B-B82D33D4533E}">
      <dgm:prSet/>
      <dgm:spPr/>
      <dgm:t>
        <a:bodyPr/>
        <a:lstStyle/>
        <a:p>
          <a:endParaRPr lang="fr-FR" sz="1600"/>
        </a:p>
      </dgm:t>
    </dgm:pt>
    <dgm:pt modelId="{C9D93F78-C30B-4D95-BB27-3746ED1BB17D}" type="sibTrans" cxnId="{11F76882-F30F-45F7-A63B-B82D33D4533E}">
      <dgm:prSet/>
      <dgm:spPr>
        <a:solidFill>
          <a:schemeClr val="accent6"/>
        </a:solidFill>
        <a:ln>
          <a:solidFill>
            <a:schemeClr val="accent6"/>
          </a:solidFill>
        </a:ln>
      </dgm:spPr>
      <dgm:t>
        <a:bodyPr/>
        <a:lstStyle/>
        <a:p>
          <a:endParaRPr lang="fr-FR" sz="1600"/>
        </a:p>
      </dgm:t>
    </dgm:pt>
    <dgm:pt modelId="{013A1A5A-45DA-4CF5-B5D5-F458996F6E48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dirty="0"/>
            <a:t>Wind Turbine Modeling </a:t>
          </a:r>
          <a:r>
            <a:rPr lang="fr-FR" sz="1400" kern="1200" dirty="0" err="1"/>
            <a:t>Overview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3559721F-B982-4D10-AE5E-65999E803C04}" type="parTrans" cxnId="{0DBC7348-DE2C-4127-BE32-DD258C7573C6}">
      <dgm:prSet/>
      <dgm:spPr/>
      <dgm:t>
        <a:bodyPr/>
        <a:lstStyle/>
        <a:p>
          <a:endParaRPr lang="en-US"/>
        </a:p>
      </dgm:t>
    </dgm:pt>
    <dgm:pt modelId="{FE7046DC-A79C-40A1-9F3E-2CAA23CF1FCF}" type="sibTrans" cxnId="{0DBC7348-DE2C-4127-BE32-DD258C7573C6}">
      <dgm:prSet custScaleY="102999" custLinFactNeighborY="-667"/>
      <dgm:spPr/>
      <dgm:t>
        <a:bodyPr/>
        <a:lstStyle/>
        <a:p>
          <a:endParaRPr lang="en-US"/>
        </a:p>
      </dgm:t>
    </dgm:pt>
    <dgm:pt modelId="{3B841FAD-E263-4643-8CE5-A083DFB317F1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of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7DB3DF6C-9A27-4A84-8E4E-B54ACB2FC679}" type="parTrans" cxnId="{2CBD7759-C28A-427E-8C7E-2E1CEC3EA0CE}">
      <dgm:prSet/>
      <dgm:spPr/>
      <dgm:t>
        <a:bodyPr/>
        <a:lstStyle/>
        <a:p>
          <a:endParaRPr lang="fr-FR"/>
        </a:p>
      </dgm:t>
    </dgm:pt>
    <dgm:pt modelId="{8789553E-193E-454B-A86B-1E98D625DD04}" type="sibTrans" cxnId="{2CBD7759-C28A-427E-8C7E-2E1CEC3EA0CE}">
      <dgm:prSet/>
      <dgm:spPr/>
      <dgm:t>
        <a:bodyPr/>
        <a:lstStyle/>
        <a:p>
          <a:endParaRPr lang="fr-FR"/>
        </a:p>
      </dgm:t>
    </dgm:pt>
    <dgm:pt modelId="{4FC0BE23-48C9-48E0-B9DC-FE4FD6F44B31}">
      <dgm:prSet phldrT="[Texte]" custT="1"/>
      <dgm:spPr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en-US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en-US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modules</a:t>
          </a:r>
        </a:p>
      </dgm:t>
    </dgm:pt>
    <dgm:pt modelId="{74305F07-F61F-434F-82D3-E709EE1B9177}" type="parTrans" cxnId="{686E41EE-810B-47A3-BDDC-8E46FC12EEB8}">
      <dgm:prSet/>
      <dgm:spPr/>
      <dgm:t>
        <a:bodyPr/>
        <a:lstStyle/>
        <a:p>
          <a:endParaRPr lang="fr-FR"/>
        </a:p>
      </dgm:t>
    </dgm:pt>
    <dgm:pt modelId="{DE384D38-B44D-4255-9B88-F8AABDB01FA4}" type="sibTrans" cxnId="{686E41EE-810B-47A3-BDDC-8E46FC12EEB8}">
      <dgm:prSet/>
      <dgm:spPr/>
      <dgm:t>
        <a:bodyPr/>
        <a:lstStyle/>
        <a:p>
          <a:endParaRPr lang="fr-FR"/>
        </a:p>
      </dgm:t>
    </dgm:pt>
    <dgm:pt modelId="{99531F02-A1AE-4A68-9AC8-C21D27D3EEEA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Practice – Onshore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wind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turbine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302DE627-7EB6-4746-BD65-6106AC9F3C14}" type="parTrans" cxnId="{B68377EA-CC67-45EA-9DDF-D6D51100F061}">
      <dgm:prSet/>
      <dgm:spPr/>
      <dgm:t>
        <a:bodyPr/>
        <a:lstStyle/>
        <a:p>
          <a:endParaRPr lang="fr-FR"/>
        </a:p>
      </dgm:t>
    </dgm:pt>
    <dgm:pt modelId="{E1DAA9FA-2B3C-4DB0-BA45-C5CDBE0AD842}" type="sibTrans" cxnId="{B68377EA-CC67-45EA-9DDF-D6D51100F061}">
      <dgm:prSet/>
      <dgm:spPr/>
      <dgm:t>
        <a:bodyPr/>
        <a:lstStyle/>
        <a:p>
          <a:endParaRPr lang="fr-FR"/>
        </a:p>
      </dgm:t>
    </dgm:pt>
    <dgm:pt modelId="{396DC8B5-CF90-427C-909E-6BE2A15A8B18}" type="pres">
      <dgm:prSet presAssocID="{92FA11DC-2028-43CB-ACCB-74AD9D0989B7}" presName="Name0" presStyleCnt="0">
        <dgm:presLayoutVars>
          <dgm:chMax val="7"/>
          <dgm:chPref val="7"/>
          <dgm:dir/>
        </dgm:presLayoutVars>
      </dgm:prSet>
      <dgm:spPr/>
    </dgm:pt>
    <dgm:pt modelId="{1B81DA14-3E2A-4B42-AD7F-D5E4B1C2931A}" type="pres">
      <dgm:prSet presAssocID="{92FA11DC-2028-43CB-ACCB-74AD9D0989B7}" presName="Name1" presStyleCnt="0"/>
      <dgm:spPr/>
    </dgm:pt>
    <dgm:pt modelId="{21099379-5C28-4022-AD2D-0C53FE82F613}" type="pres">
      <dgm:prSet presAssocID="{92FA11DC-2028-43CB-ACCB-74AD9D0989B7}" presName="cycle" presStyleCnt="0"/>
      <dgm:spPr/>
    </dgm:pt>
    <dgm:pt modelId="{C469C55B-6730-4BF0-85E3-EC8BB109EF73}" type="pres">
      <dgm:prSet presAssocID="{92FA11DC-2028-43CB-ACCB-74AD9D0989B7}" presName="srcNode" presStyleLbl="node1" presStyleIdx="0" presStyleCnt="5"/>
      <dgm:spPr/>
    </dgm:pt>
    <dgm:pt modelId="{3AF1DF2C-F4E7-4CAE-91DA-E4E71D28977E}" type="pres">
      <dgm:prSet presAssocID="{92FA11DC-2028-43CB-ACCB-74AD9D0989B7}" presName="conn" presStyleLbl="parChTrans1D2" presStyleIdx="0" presStyleCnt="1" custScaleY="102999" custLinFactNeighborY="-667"/>
      <dgm:spPr/>
    </dgm:pt>
    <dgm:pt modelId="{195323FB-140D-4423-A3DC-936F1467A332}" type="pres">
      <dgm:prSet presAssocID="{92FA11DC-2028-43CB-ACCB-74AD9D0989B7}" presName="extraNode" presStyleLbl="node1" presStyleIdx="0" presStyleCnt="5"/>
      <dgm:spPr/>
    </dgm:pt>
    <dgm:pt modelId="{CC490F8C-D15D-4C72-AEC7-0833801AD990}" type="pres">
      <dgm:prSet presAssocID="{92FA11DC-2028-43CB-ACCB-74AD9D0989B7}" presName="dstNode" presStyleLbl="node1" presStyleIdx="0" presStyleCnt="5"/>
      <dgm:spPr/>
    </dgm:pt>
    <dgm:pt modelId="{56D39035-16D3-475C-ADE1-54630BD2EF80}" type="pres">
      <dgm:prSet presAssocID="{E550A772-5A2E-48B0-9C1C-EA1C27F305EE}" presName="text_1" presStyleLbl="node1" presStyleIdx="0" presStyleCnt="5">
        <dgm:presLayoutVars>
          <dgm:bulletEnabled val="1"/>
        </dgm:presLayoutVars>
      </dgm:prSet>
      <dgm:spPr>
        <a:xfrm>
          <a:off x="350001" y="230566"/>
          <a:ext cx="4185694" cy="461428"/>
        </a:xfrm>
        <a:prstGeom prst="rect">
          <a:avLst/>
        </a:prstGeom>
      </dgm:spPr>
    </dgm:pt>
    <dgm:pt modelId="{A752022C-87DA-4692-86F4-0DB7DF605489}" type="pres">
      <dgm:prSet presAssocID="{E550A772-5A2E-48B0-9C1C-EA1C27F305EE}" presName="accent_1" presStyleCnt="0"/>
      <dgm:spPr/>
    </dgm:pt>
    <dgm:pt modelId="{9A52054E-1FDB-4DB0-A730-2C5842B16935}" type="pres">
      <dgm:prSet presAssocID="{E550A772-5A2E-48B0-9C1C-EA1C27F305EE}" presName="accentRepeatNode" presStyleLbl="solidFgAcc1" presStyleIdx="0" presStyleCnt="5"/>
      <dgm:spPr>
        <a:ln>
          <a:solidFill>
            <a:schemeClr val="accent6"/>
          </a:solidFill>
        </a:ln>
      </dgm:spPr>
    </dgm:pt>
    <dgm:pt modelId="{694431A3-685D-4AB7-9A5F-64E96C4E6B36}" type="pres">
      <dgm:prSet presAssocID="{013A1A5A-45DA-4CF5-B5D5-F458996F6E48}" presName="text_2" presStyleLbl="node1" presStyleIdx="1" presStyleCnt="5">
        <dgm:presLayoutVars>
          <dgm:bulletEnabled val="1"/>
        </dgm:presLayoutVars>
      </dgm:prSet>
      <dgm:spPr>
        <a:xfrm>
          <a:off x="782128" y="1476098"/>
          <a:ext cx="2581429" cy="738049"/>
        </a:xfrm>
        <a:prstGeom prst="rect">
          <a:avLst/>
        </a:prstGeom>
      </dgm:spPr>
    </dgm:pt>
    <dgm:pt modelId="{85600B31-A13B-42D9-B924-7FD25FA51341}" type="pres">
      <dgm:prSet presAssocID="{013A1A5A-45DA-4CF5-B5D5-F458996F6E48}" presName="accent_2" presStyleCnt="0"/>
      <dgm:spPr/>
    </dgm:pt>
    <dgm:pt modelId="{56B89995-75F6-4267-9885-62F73041C8CF}" type="pres">
      <dgm:prSet presAssocID="{013A1A5A-45DA-4CF5-B5D5-F458996F6E48}" presName="accentRepeatNode" presStyleLbl="solidFgAcc1" presStyleIdx="1" presStyleCnt="5"/>
      <dgm:spPr/>
    </dgm:pt>
    <dgm:pt modelId="{C6167481-49EE-4551-851D-BAD865269ECA}" type="pres">
      <dgm:prSet presAssocID="{3B841FAD-E263-4643-8CE5-A083DFB317F1}" presName="text_3" presStyleLbl="node1" presStyleIdx="2" presStyleCnt="5">
        <dgm:presLayoutVars>
          <dgm:bulletEnabled val="1"/>
        </dgm:presLayoutVars>
      </dgm:prSet>
      <dgm:spPr/>
    </dgm:pt>
    <dgm:pt modelId="{B0C47E4B-F71D-44D3-888A-5017A9009873}" type="pres">
      <dgm:prSet presAssocID="{3B841FAD-E263-4643-8CE5-A083DFB317F1}" presName="accent_3" presStyleCnt="0"/>
      <dgm:spPr/>
    </dgm:pt>
    <dgm:pt modelId="{27A388DC-C487-4119-888B-A433F03AA272}" type="pres">
      <dgm:prSet presAssocID="{3B841FAD-E263-4643-8CE5-A083DFB317F1}" presName="accentRepeatNode" presStyleLbl="solidFgAcc1" presStyleIdx="2" presStyleCnt="5"/>
      <dgm:spPr/>
    </dgm:pt>
    <dgm:pt modelId="{130070C0-BD2B-4D4C-B9E9-A874AAF013EE}" type="pres">
      <dgm:prSet presAssocID="{4FC0BE23-48C9-48E0-B9DC-FE4FD6F44B31}" presName="text_4" presStyleLbl="node1" presStyleIdx="3" presStyleCnt="5">
        <dgm:presLayoutVars>
          <dgm:bulletEnabled val="1"/>
        </dgm:presLayoutVars>
      </dgm:prSet>
      <dgm:spPr>
        <a:xfrm>
          <a:off x="680646" y="2306329"/>
          <a:ext cx="3855048" cy="461428"/>
        </a:xfrm>
        <a:prstGeom prst="rect">
          <a:avLst/>
        </a:prstGeom>
      </dgm:spPr>
    </dgm:pt>
    <dgm:pt modelId="{73811E40-CDD1-4778-9E03-AA7BE4E030DB}" type="pres">
      <dgm:prSet presAssocID="{4FC0BE23-48C9-48E0-B9DC-FE4FD6F44B31}" presName="accent_4" presStyleCnt="0"/>
      <dgm:spPr/>
    </dgm:pt>
    <dgm:pt modelId="{2265D5A9-34EB-4D2A-B45B-C6D48656FD8A}" type="pres">
      <dgm:prSet presAssocID="{4FC0BE23-48C9-48E0-B9DC-FE4FD6F44B31}" presName="accentRepeatNode" presStyleLbl="solidFgAcc1" presStyleIdx="3" presStyleCnt="5"/>
      <dgm:spPr/>
    </dgm:pt>
    <dgm:pt modelId="{A8A47155-6EBB-4613-8A2E-AF0F312CC8C5}" type="pres">
      <dgm:prSet presAssocID="{99531F02-A1AE-4A68-9AC8-C21D27D3EEEA}" presName="text_5" presStyleLbl="node1" presStyleIdx="4" presStyleCnt="5">
        <dgm:presLayoutVars>
          <dgm:bulletEnabled val="1"/>
        </dgm:presLayoutVars>
      </dgm:prSet>
      <dgm:spPr/>
    </dgm:pt>
    <dgm:pt modelId="{C8548B5C-40FF-4AC0-A07C-41AE3E76A415}" type="pres">
      <dgm:prSet presAssocID="{99531F02-A1AE-4A68-9AC8-C21D27D3EEEA}" presName="accent_5" presStyleCnt="0"/>
      <dgm:spPr/>
    </dgm:pt>
    <dgm:pt modelId="{ECF7C02E-3068-4F9B-90F3-DAF00C20BDC5}" type="pres">
      <dgm:prSet presAssocID="{99531F02-A1AE-4A68-9AC8-C21D27D3EEEA}" presName="accentRepeatNode" presStyleLbl="solidFgAcc1" presStyleIdx="4" presStyleCnt="5"/>
      <dgm:spPr/>
    </dgm:pt>
  </dgm:ptLst>
  <dgm:cxnLst>
    <dgm:cxn modelId="{776A5A3B-03C7-408F-9DEE-A6B8036FBCD0}" type="presOf" srcId="{92FA11DC-2028-43CB-ACCB-74AD9D0989B7}" destId="{396DC8B5-CF90-427C-909E-6BE2A15A8B18}" srcOrd="0" destOrd="0" presId="urn:microsoft.com/office/officeart/2008/layout/VerticalCurvedList"/>
    <dgm:cxn modelId="{1238095D-D1A3-4BBE-A281-D19AA52ECA7C}" type="presOf" srcId="{3B841FAD-E263-4643-8CE5-A083DFB317F1}" destId="{C6167481-49EE-4551-851D-BAD865269ECA}" srcOrd="0" destOrd="0" presId="urn:microsoft.com/office/officeart/2008/layout/VerticalCurvedList"/>
    <dgm:cxn modelId="{0DBC7348-DE2C-4127-BE32-DD258C7573C6}" srcId="{92FA11DC-2028-43CB-ACCB-74AD9D0989B7}" destId="{013A1A5A-45DA-4CF5-B5D5-F458996F6E48}" srcOrd="1" destOrd="0" parTransId="{3559721F-B982-4D10-AE5E-65999E803C04}" sibTransId="{FE7046DC-A79C-40A1-9F3E-2CAA23CF1FCF}"/>
    <dgm:cxn modelId="{2CBD7759-C28A-427E-8C7E-2E1CEC3EA0CE}" srcId="{92FA11DC-2028-43CB-ACCB-74AD9D0989B7}" destId="{3B841FAD-E263-4643-8CE5-A083DFB317F1}" srcOrd="2" destOrd="0" parTransId="{7DB3DF6C-9A27-4A84-8E4E-B54ACB2FC679}" sibTransId="{8789553E-193E-454B-A86B-1E98D625DD04}"/>
    <dgm:cxn modelId="{11F76882-F30F-45F7-A63B-B82D33D4533E}" srcId="{92FA11DC-2028-43CB-ACCB-74AD9D0989B7}" destId="{E550A772-5A2E-48B0-9C1C-EA1C27F305EE}" srcOrd="0" destOrd="0" parTransId="{02EE1A1F-7326-4CE3-B900-0208B8DE7A75}" sibTransId="{C9D93F78-C30B-4D95-BB27-3746ED1BB17D}"/>
    <dgm:cxn modelId="{FF162B8C-1009-408C-A3A0-F206E9F3D3A2}" type="presOf" srcId="{99531F02-A1AE-4A68-9AC8-C21D27D3EEEA}" destId="{A8A47155-6EBB-4613-8A2E-AF0F312CC8C5}" srcOrd="0" destOrd="0" presId="urn:microsoft.com/office/officeart/2008/layout/VerticalCurvedList"/>
    <dgm:cxn modelId="{ED2E29A6-993C-42B0-9470-6BE1C10981DE}" type="presOf" srcId="{013A1A5A-45DA-4CF5-B5D5-F458996F6E48}" destId="{694431A3-685D-4AB7-9A5F-64E96C4E6B36}" srcOrd="0" destOrd="0" presId="urn:microsoft.com/office/officeart/2008/layout/VerticalCurvedList"/>
    <dgm:cxn modelId="{EB89E8AE-530E-42DB-A07C-374982E21AB3}" type="presOf" srcId="{C9D93F78-C30B-4D95-BB27-3746ED1BB17D}" destId="{3AF1DF2C-F4E7-4CAE-91DA-E4E71D28977E}" srcOrd="0" destOrd="0" presId="urn:microsoft.com/office/officeart/2008/layout/VerticalCurvedList"/>
    <dgm:cxn modelId="{E42F64B6-2DD1-4074-9C7E-0704C7E69E12}" type="presOf" srcId="{4FC0BE23-48C9-48E0-B9DC-FE4FD6F44B31}" destId="{130070C0-BD2B-4D4C-B9E9-A874AAF013EE}" srcOrd="0" destOrd="0" presId="urn:microsoft.com/office/officeart/2008/layout/VerticalCurvedList"/>
    <dgm:cxn modelId="{FD746DE9-45EF-406D-814B-A748239EF531}" type="presOf" srcId="{E550A772-5A2E-48B0-9C1C-EA1C27F305EE}" destId="{56D39035-16D3-475C-ADE1-54630BD2EF80}" srcOrd="0" destOrd="0" presId="urn:microsoft.com/office/officeart/2008/layout/VerticalCurvedList"/>
    <dgm:cxn modelId="{B68377EA-CC67-45EA-9DDF-D6D51100F061}" srcId="{92FA11DC-2028-43CB-ACCB-74AD9D0989B7}" destId="{99531F02-A1AE-4A68-9AC8-C21D27D3EEEA}" srcOrd="4" destOrd="0" parTransId="{302DE627-7EB6-4746-BD65-6106AC9F3C14}" sibTransId="{E1DAA9FA-2B3C-4DB0-BA45-C5CDBE0AD842}"/>
    <dgm:cxn modelId="{686E41EE-810B-47A3-BDDC-8E46FC12EEB8}" srcId="{92FA11DC-2028-43CB-ACCB-74AD9D0989B7}" destId="{4FC0BE23-48C9-48E0-B9DC-FE4FD6F44B31}" srcOrd="3" destOrd="0" parTransId="{74305F07-F61F-434F-82D3-E709EE1B9177}" sibTransId="{DE384D38-B44D-4255-9B88-F8AABDB01FA4}"/>
    <dgm:cxn modelId="{D4CADEC2-6BB4-4390-81FC-F9A94BA26EC8}" type="presParOf" srcId="{396DC8B5-CF90-427C-909E-6BE2A15A8B18}" destId="{1B81DA14-3E2A-4B42-AD7F-D5E4B1C2931A}" srcOrd="0" destOrd="0" presId="urn:microsoft.com/office/officeart/2008/layout/VerticalCurvedList"/>
    <dgm:cxn modelId="{378B806E-6498-4354-9387-F9E999AB42EA}" type="presParOf" srcId="{1B81DA14-3E2A-4B42-AD7F-D5E4B1C2931A}" destId="{21099379-5C28-4022-AD2D-0C53FE82F613}" srcOrd="0" destOrd="0" presId="urn:microsoft.com/office/officeart/2008/layout/VerticalCurvedList"/>
    <dgm:cxn modelId="{D329B382-FD10-499C-8BE7-8136F3FB0A69}" type="presParOf" srcId="{21099379-5C28-4022-AD2D-0C53FE82F613}" destId="{C469C55B-6730-4BF0-85E3-EC8BB109EF73}" srcOrd="0" destOrd="0" presId="urn:microsoft.com/office/officeart/2008/layout/VerticalCurvedList"/>
    <dgm:cxn modelId="{4639CBF7-69E0-48DF-93BE-921C7ED0F54F}" type="presParOf" srcId="{21099379-5C28-4022-AD2D-0C53FE82F613}" destId="{3AF1DF2C-F4E7-4CAE-91DA-E4E71D28977E}" srcOrd="1" destOrd="0" presId="urn:microsoft.com/office/officeart/2008/layout/VerticalCurvedList"/>
    <dgm:cxn modelId="{7F11FC89-C9F9-4997-9B87-F1C93D1AE2E7}" type="presParOf" srcId="{21099379-5C28-4022-AD2D-0C53FE82F613}" destId="{195323FB-140D-4423-A3DC-936F1467A332}" srcOrd="2" destOrd="0" presId="urn:microsoft.com/office/officeart/2008/layout/VerticalCurvedList"/>
    <dgm:cxn modelId="{31DF1AEF-94A6-4BF9-885F-6767D6E5B235}" type="presParOf" srcId="{21099379-5C28-4022-AD2D-0C53FE82F613}" destId="{CC490F8C-D15D-4C72-AEC7-0833801AD990}" srcOrd="3" destOrd="0" presId="urn:microsoft.com/office/officeart/2008/layout/VerticalCurvedList"/>
    <dgm:cxn modelId="{C38C7A07-0BC8-4003-941A-615B0EBEAFE3}" type="presParOf" srcId="{1B81DA14-3E2A-4B42-AD7F-D5E4B1C2931A}" destId="{56D39035-16D3-475C-ADE1-54630BD2EF80}" srcOrd="1" destOrd="0" presId="urn:microsoft.com/office/officeart/2008/layout/VerticalCurvedList"/>
    <dgm:cxn modelId="{734C5041-77A1-4DCB-AC5E-4AD01B2B66F7}" type="presParOf" srcId="{1B81DA14-3E2A-4B42-AD7F-D5E4B1C2931A}" destId="{A752022C-87DA-4692-86F4-0DB7DF605489}" srcOrd="2" destOrd="0" presId="urn:microsoft.com/office/officeart/2008/layout/VerticalCurvedList"/>
    <dgm:cxn modelId="{1371DBE5-6145-438F-BA8E-0DF80AA886D6}" type="presParOf" srcId="{A752022C-87DA-4692-86F4-0DB7DF605489}" destId="{9A52054E-1FDB-4DB0-A730-2C5842B16935}" srcOrd="0" destOrd="0" presId="urn:microsoft.com/office/officeart/2008/layout/VerticalCurvedList"/>
    <dgm:cxn modelId="{7BB121DA-8FEB-4762-8591-0A68D717B0EE}" type="presParOf" srcId="{1B81DA14-3E2A-4B42-AD7F-D5E4B1C2931A}" destId="{694431A3-685D-4AB7-9A5F-64E96C4E6B36}" srcOrd="3" destOrd="0" presId="urn:microsoft.com/office/officeart/2008/layout/VerticalCurvedList"/>
    <dgm:cxn modelId="{5CF47760-0C90-44CE-B9D7-A9C45369BA69}" type="presParOf" srcId="{1B81DA14-3E2A-4B42-AD7F-D5E4B1C2931A}" destId="{85600B31-A13B-42D9-B924-7FD25FA51341}" srcOrd="4" destOrd="0" presId="urn:microsoft.com/office/officeart/2008/layout/VerticalCurvedList"/>
    <dgm:cxn modelId="{79CDF566-79C2-4AED-BBB9-BFDD4A6BD356}" type="presParOf" srcId="{85600B31-A13B-42D9-B924-7FD25FA51341}" destId="{56B89995-75F6-4267-9885-62F73041C8CF}" srcOrd="0" destOrd="0" presId="urn:microsoft.com/office/officeart/2008/layout/VerticalCurvedList"/>
    <dgm:cxn modelId="{5338CE40-F793-4867-86C8-0D4C0FC9682A}" type="presParOf" srcId="{1B81DA14-3E2A-4B42-AD7F-D5E4B1C2931A}" destId="{C6167481-49EE-4551-851D-BAD865269ECA}" srcOrd="5" destOrd="0" presId="urn:microsoft.com/office/officeart/2008/layout/VerticalCurvedList"/>
    <dgm:cxn modelId="{007B1ED2-C82C-4139-9ECE-26E37CC04C58}" type="presParOf" srcId="{1B81DA14-3E2A-4B42-AD7F-D5E4B1C2931A}" destId="{B0C47E4B-F71D-44D3-888A-5017A9009873}" srcOrd="6" destOrd="0" presId="urn:microsoft.com/office/officeart/2008/layout/VerticalCurvedList"/>
    <dgm:cxn modelId="{159FF604-C786-4CF8-A590-C3994081B414}" type="presParOf" srcId="{B0C47E4B-F71D-44D3-888A-5017A9009873}" destId="{27A388DC-C487-4119-888B-A433F03AA272}" srcOrd="0" destOrd="0" presId="urn:microsoft.com/office/officeart/2008/layout/VerticalCurvedList"/>
    <dgm:cxn modelId="{05DDFC3C-8056-4164-9D4B-53F68F2D6EE9}" type="presParOf" srcId="{1B81DA14-3E2A-4B42-AD7F-D5E4B1C2931A}" destId="{130070C0-BD2B-4D4C-B9E9-A874AAF013EE}" srcOrd="7" destOrd="0" presId="urn:microsoft.com/office/officeart/2008/layout/VerticalCurvedList"/>
    <dgm:cxn modelId="{43214535-B643-4C2D-8F89-3590D2324C74}" type="presParOf" srcId="{1B81DA14-3E2A-4B42-AD7F-D5E4B1C2931A}" destId="{73811E40-CDD1-4778-9E03-AA7BE4E030DB}" srcOrd="8" destOrd="0" presId="urn:microsoft.com/office/officeart/2008/layout/VerticalCurvedList"/>
    <dgm:cxn modelId="{30CF2143-5A35-4EF1-917C-B049AF08C40E}" type="presParOf" srcId="{73811E40-CDD1-4778-9E03-AA7BE4E030DB}" destId="{2265D5A9-34EB-4D2A-B45B-C6D48656FD8A}" srcOrd="0" destOrd="0" presId="urn:microsoft.com/office/officeart/2008/layout/VerticalCurvedList"/>
    <dgm:cxn modelId="{1CB3311E-4CD3-45F3-801F-7D5F3E4A9938}" type="presParOf" srcId="{1B81DA14-3E2A-4B42-AD7F-D5E4B1C2931A}" destId="{A8A47155-6EBB-4613-8A2E-AF0F312CC8C5}" srcOrd="9" destOrd="0" presId="urn:microsoft.com/office/officeart/2008/layout/VerticalCurvedList"/>
    <dgm:cxn modelId="{81599957-01EB-409C-8326-C1D4BFC5ADC7}" type="presParOf" srcId="{1B81DA14-3E2A-4B42-AD7F-D5E4B1C2931A}" destId="{C8548B5C-40FF-4AC0-A07C-41AE3E76A415}" srcOrd="10" destOrd="0" presId="urn:microsoft.com/office/officeart/2008/layout/VerticalCurvedList"/>
    <dgm:cxn modelId="{86EEA301-A793-464D-B4C1-2431039A40E5}" type="presParOf" srcId="{C8548B5C-40FF-4AC0-A07C-41AE3E76A415}" destId="{ECF7C02E-3068-4F9B-90F3-DAF00C20BDC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2FA11DC-2028-43CB-ACCB-74AD9D0989B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550A772-5A2E-48B0-9C1C-EA1C27F305EE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Welcome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and Introductions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02EE1A1F-7326-4CE3-B900-0208B8DE7A75}" type="parTrans" cxnId="{11F76882-F30F-45F7-A63B-B82D33D4533E}">
      <dgm:prSet/>
      <dgm:spPr/>
      <dgm:t>
        <a:bodyPr/>
        <a:lstStyle/>
        <a:p>
          <a:endParaRPr lang="fr-FR" sz="1600"/>
        </a:p>
      </dgm:t>
    </dgm:pt>
    <dgm:pt modelId="{C9D93F78-C30B-4D95-BB27-3746ED1BB17D}" type="sibTrans" cxnId="{11F76882-F30F-45F7-A63B-B82D33D4533E}">
      <dgm:prSet/>
      <dgm:spPr>
        <a:solidFill>
          <a:schemeClr val="accent6"/>
        </a:solidFill>
        <a:ln>
          <a:solidFill>
            <a:schemeClr val="accent6"/>
          </a:solidFill>
        </a:ln>
      </dgm:spPr>
      <dgm:t>
        <a:bodyPr/>
        <a:lstStyle/>
        <a:p>
          <a:endParaRPr lang="fr-FR" sz="1600"/>
        </a:p>
      </dgm:t>
    </dgm:pt>
    <dgm:pt modelId="{013A1A5A-45DA-4CF5-B5D5-F458996F6E48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dirty="0"/>
            <a:t>Wind Turbine Modeling </a:t>
          </a:r>
          <a:r>
            <a:rPr lang="fr-FR" sz="1400" kern="1200" dirty="0" err="1"/>
            <a:t>Overview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3559721F-B982-4D10-AE5E-65999E803C04}" type="parTrans" cxnId="{0DBC7348-DE2C-4127-BE32-DD258C7573C6}">
      <dgm:prSet/>
      <dgm:spPr/>
      <dgm:t>
        <a:bodyPr/>
        <a:lstStyle/>
        <a:p>
          <a:endParaRPr lang="en-US"/>
        </a:p>
      </dgm:t>
    </dgm:pt>
    <dgm:pt modelId="{FE7046DC-A79C-40A1-9F3E-2CAA23CF1FCF}" type="sibTrans" cxnId="{0DBC7348-DE2C-4127-BE32-DD258C7573C6}">
      <dgm:prSet custScaleY="102999" custLinFactNeighborY="-667"/>
      <dgm:spPr/>
      <dgm:t>
        <a:bodyPr/>
        <a:lstStyle/>
        <a:p>
          <a:endParaRPr lang="en-US"/>
        </a:p>
      </dgm:t>
    </dgm:pt>
    <dgm:pt modelId="{3B841FAD-E263-4643-8CE5-A083DFB317F1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of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7DB3DF6C-9A27-4A84-8E4E-B54ACB2FC679}" type="parTrans" cxnId="{2CBD7759-C28A-427E-8C7E-2E1CEC3EA0CE}">
      <dgm:prSet/>
      <dgm:spPr/>
      <dgm:t>
        <a:bodyPr/>
        <a:lstStyle/>
        <a:p>
          <a:endParaRPr lang="fr-FR"/>
        </a:p>
      </dgm:t>
    </dgm:pt>
    <dgm:pt modelId="{8789553E-193E-454B-A86B-1E98D625DD04}" type="sibTrans" cxnId="{2CBD7759-C28A-427E-8C7E-2E1CEC3EA0CE}">
      <dgm:prSet/>
      <dgm:spPr/>
      <dgm:t>
        <a:bodyPr/>
        <a:lstStyle/>
        <a:p>
          <a:endParaRPr lang="fr-FR"/>
        </a:p>
      </dgm:t>
    </dgm:pt>
    <dgm:pt modelId="{4FC0BE23-48C9-48E0-B9DC-FE4FD6F44B31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en-US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modules</a:t>
          </a:r>
        </a:p>
      </dgm:t>
    </dgm:pt>
    <dgm:pt modelId="{74305F07-F61F-434F-82D3-E709EE1B9177}" type="parTrans" cxnId="{686E41EE-810B-47A3-BDDC-8E46FC12EEB8}">
      <dgm:prSet/>
      <dgm:spPr/>
      <dgm:t>
        <a:bodyPr/>
        <a:lstStyle/>
        <a:p>
          <a:endParaRPr lang="fr-FR"/>
        </a:p>
      </dgm:t>
    </dgm:pt>
    <dgm:pt modelId="{DE384D38-B44D-4255-9B88-F8AABDB01FA4}" type="sibTrans" cxnId="{686E41EE-810B-47A3-BDDC-8E46FC12EEB8}">
      <dgm:prSet/>
      <dgm:spPr/>
      <dgm:t>
        <a:bodyPr/>
        <a:lstStyle/>
        <a:p>
          <a:endParaRPr lang="fr-FR"/>
        </a:p>
      </dgm:t>
    </dgm:pt>
    <dgm:pt modelId="{99531F02-A1AE-4A68-9AC8-C21D27D3EEEA}">
      <dgm:prSet phldrT="[Texte]" custT="1"/>
      <dgm:spPr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SzTx/>
            <a:buFont typeface="Wingdings" panose="05000000000000000000" pitchFamily="2" charset="2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Practice – Offshore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wind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turbine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302DE627-7EB6-4746-BD65-6106AC9F3C14}" type="parTrans" cxnId="{B68377EA-CC67-45EA-9DDF-D6D51100F061}">
      <dgm:prSet/>
      <dgm:spPr/>
      <dgm:t>
        <a:bodyPr/>
        <a:lstStyle/>
        <a:p>
          <a:endParaRPr lang="fr-FR"/>
        </a:p>
      </dgm:t>
    </dgm:pt>
    <dgm:pt modelId="{E1DAA9FA-2B3C-4DB0-BA45-C5CDBE0AD842}" type="sibTrans" cxnId="{B68377EA-CC67-45EA-9DDF-D6D51100F061}">
      <dgm:prSet/>
      <dgm:spPr/>
      <dgm:t>
        <a:bodyPr/>
        <a:lstStyle/>
        <a:p>
          <a:endParaRPr lang="fr-FR"/>
        </a:p>
      </dgm:t>
    </dgm:pt>
    <dgm:pt modelId="{396DC8B5-CF90-427C-909E-6BE2A15A8B18}" type="pres">
      <dgm:prSet presAssocID="{92FA11DC-2028-43CB-ACCB-74AD9D0989B7}" presName="Name0" presStyleCnt="0">
        <dgm:presLayoutVars>
          <dgm:chMax val="7"/>
          <dgm:chPref val="7"/>
          <dgm:dir/>
        </dgm:presLayoutVars>
      </dgm:prSet>
      <dgm:spPr/>
    </dgm:pt>
    <dgm:pt modelId="{1B81DA14-3E2A-4B42-AD7F-D5E4B1C2931A}" type="pres">
      <dgm:prSet presAssocID="{92FA11DC-2028-43CB-ACCB-74AD9D0989B7}" presName="Name1" presStyleCnt="0"/>
      <dgm:spPr/>
    </dgm:pt>
    <dgm:pt modelId="{21099379-5C28-4022-AD2D-0C53FE82F613}" type="pres">
      <dgm:prSet presAssocID="{92FA11DC-2028-43CB-ACCB-74AD9D0989B7}" presName="cycle" presStyleCnt="0"/>
      <dgm:spPr/>
    </dgm:pt>
    <dgm:pt modelId="{C469C55B-6730-4BF0-85E3-EC8BB109EF73}" type="pres">
      <dgm:prSet presAssocID="{92FA11DC-2028-43CB-ACCB-74AD9D0989B7}" presName="srcNode" presStyleLbl="node1" presStyleIdx="0" presStyleCnt="5"/>
      <dgm:spPr/>
    </dgm:pt>
    <dgm:pt modelId="{3AF1DF2C-F4E7-4CAE-91DA-E4E71D28977E}" type="pres">
      <dgm:prSet presAssocID="{92FA11DC-2028-43CB-ACCB-74AD9D0989B7}" presName="conn" presStyleLbl="parChTrans1D2" presStyleIdx="0" presStyleCnt="1" custScaleY="102999" custLinFactNeighborY="-667"/>
      <dgm:spPr/>
    </dgm:pt>
    <dgm:pt modelId="{195323FB-140D-4423-A3DC-936F1467A332}" type="pres">
      <dgm:prSet presAssocID="{92FA11DC-2028-43CB-ACCB-74AD9D0989B7}" presName="extraNode" presStyleLbl="node1" presStyleIdx="0" presStyleCnt="5"/>
      <dgm:spPr/>
    </dgm:pt>
    <dgm:pt modelId="{CC490F8C-D15D-4C72-AEC7-0833801AD990}" type="pres">
      <dgm:prSet presAssocID="{92FA11DC-2028-43CB-ACCB-74AD9D0989B7}" presName="dstNode" presStyleLbl="node1" presStyleIdx="0" presStyleCnt="5"/>
      <dgm:spPr/>
    </dgm:pt>
    <dgm:pt modelId="{56D39035-16D3-475C-ADE1-54630BD2EF80}" type="pres">
      <dgm:prSet presAssocID="{E550A772-5A2E-48B0-9C1C-EA1C27F305EE}" presName="text_1" presStyleLbl="node1" presStyleIdx="0" presStyleCnt="5">
        <dgm:presLayoutVars>
          <dgm:bulletEnabled val="1"/>
        </dgm:presLayoutVars>
      </dgm:prSet>
      <dgm:spPr>
        <a:xfrm>
          <a:off x="350001" y="230566"/>
          <a:ext cx="4185694" cy="461428"/>
        </a:xfrm>
        <a:prstGeom prst="rect">
          <a:avLst/>
        </a:prstGeom>
      </dgm:spPr>
    </dgm:pt>
    <dgm:pt modelId="{A752022C-87DA-4692-86F4-0DB7DF605489}" type="pres">
      <dgm:prSet presAssocID="{E550A772-5A2E-48B0-9C1C-EA1C27F305EE}" presName="accent_1" presStyleCnt="0"/>
      <dgm:spPr/>
    </dgm:pt>
    <dgm:pt modelId="{9A52054E-1FDB-4DB0-A730-2C5842B16935}" type="pres">
      <dgm:prSet presAssocID="{E550A772-5A2E-48B0-9C1C-EA1C27F305EE}" presName="accentRepeatNode" presStyleLbl="solidFgAcc1" presStyleIdx="0" presStyleCnt="5"/>
      <dgm:spPr>
        <a:ln>
          <a:solidFill>
            <a:schemeClr val="accent6"/>
          </a:solidFill>
        </a:ln>
      </dgm:spPr>
    </dgm:pt>
    <dgm:pt modelId="{694431A3-685D-4AB7-9A5F-64E96C4E6B36}" type="pres">
      <dgm:prSet presAssocID="{013A1A5A-45DA-4CF5-B5D5-F458996F6E48}" presName="text_2" presStyleLbl="node1" presStyleIdx="1" presStyleCnt="5">
        <dgm:presLayoutVars>
          <dgm:bulletEnabled val="1"/>
        </dgm:presLayoutVars>
      </dgm:prSet>
      <dgm:spPr>
        <a:xfrm>
          <a:off x="782128" y="1476098"/>
          <a:ext cx="2581429" cy="738049"/>
        </a:xfrm>
        <a:prstGeom prst="rect">
          <a:avLst/>
        </a:prstGeom>
      </dgm:spPr>
    </dgm:pt>
    <dgm:pt modelId="{85600B31-A13B-42D9-B924-7FD25FA51341}" type="pres">
      <dgm:prSet presAssocID="{013A1A5A-45DA-4CF5-B5D5-F458996F6E48}" presName="accent_2" presStyleCnt="0"/>
      <dgm:spPr/>
    </dgm:pt>
    <dgm:pt modelId="{56B89995-75F6-4267-9885-62F73041C8CF}" type="pres">
      <dgm:prSet presAssocID="{013A1A5A-45DA-4CF5-B5D5-F458996F6E48}" presName="accentRepeatNode" presStyleLbl="solidFgAcc1" presStyleIdx="1" presStyleCnt="5"/>
      <dgm:spPr/>
    </dgm:pt>
    <dgm:pt modelId="{C6167481-49EE-4551-851D-BAD865269ECA}" type="pres">
      <dgm:prSet presAssocID="{3B841FAD-E263-4643-8CE5-A083DFB317F1}" presName="text_3" presStyleLbl="node1" presStyleIdx="2" presStyleCnt="5">
        <dgm:presLayoutVars>
          <dgm:bulletEnabled val="1"/>
        </dgm:presLayoutVars>
      </dgm:prSet>
      <dgm:spPr/>
    </dgm:pt>
    <dgm:pt modelId="{B0C47E4B-F71D-44D3-888A-5017A9009873}" type="pres">
      <dgm:prSet presAssocID="{3B841FAD-E263-4643-8CE5-A083DFB317F1}" presName="accent_3" presStyleCnt="0"/>
      <dgm:spPr/>
    </dgm:pt>
    <dgm:pt modelId="{27A388DC-C487-4119-888B-A433F03AA272}" type="pres">
      <dgm:prSet presAssocID="{3B841FAD-E263-4643-8CE5-A083DFB317F1}" presName="accentRepeatNode" presStyleLbl="solidFgAcc1" presStyleIdx="2" presStyleCnt="5"/>
      <dgm:spPr/>
    </dgm:pt>
    <dgm:pt modelId="{130070C0-BD2B-4D4C-B9E9-A874AAF013EE}" type="pres">
      <dgm:prSet presAssocID="{4FC0BE23-48C9-48E0-B9DC-FE4FD6F44B31}" presName="text_4" presStyleLbl="node1" presStyleIdx="3" presStyleCnt="5">
        <dgm:presLayoutVars>
          <dgm:bulletEnabled val="1"/>
        </dgm:presLayoutVars>
      </dgm:prSet>
      <dgm:spPr/>
    </dgm:pt>
    <dgm:pt modelId="{73811E40-CDD1-4778-9E03-AA7BE4E030DB}" type="pres">
      <dgm:prSet presAssocID="{4FC0BE23-48C9-48E0-B9DC-FE4FD6F44B31}" presName="accent_4" presStyleCnt="0"/>
      <dgm:spPr/>
    </dgm:pt>
    <dgm:pt modelId="{2265D5A9-34EB-4D2A-B45B-C6D48656FD8A}" type="pres">
      <dgm:prSet presAssocID="{4FC0BE23-48C9-48E0-B9DC-FE4FD6F44B31}" presName="accentRepeatNode" presStyleLbl="solidFgAcc1" presStyleIdx="3" presStyleCnt="5"/>
      <dgm:spPr/>
    </dgm:pt>
    <dgm:pt modelId="{A8A47155-6EBB-4613-8A2E-AF0F312CC8C5}" type="pres">
      <dgm:prSet presAssocID="{99531F02-A1AE-4A68-9AC8-C21D27D3EEEA}" presName="text_5" presStyleLbl="node1" presStyleIdx="4" presStyleCnt="5">
        <dgm:presLayoutVars>
          <dgm:bulletEnabled val="1"/>
        </dgm:presLayoutVars>
      </dgm:prSet>
      <dgm:spPr>
        <a:xfrm>
          <a:off x="350001" y="2998250"/>
          <a:ext cx="4185694" cy="461428"/>
        </a:xfrm>
        <a:prstGeom prst="rect">
          <a:avLst/>
        </a:prstGeom>
      </dgm:spPr>
    </dgm:pt>
    <dgm:pt modelId="{C8548B5C-40FF-4AC0-A07C-41AE3E76A415}" type="pres">
      <dgm:prSet presAssocID="{99531F02-A1AE-4A68-9AC8-C21D27D3EEEA}" presName="accent_5" presStyleCnt="0"/>
      <dgm:spPr/>
    </dgm:pt>
    <dgm:pt modelId="{ECF7C02E-3068-4F9B-90F3-DAF00C20BDC5}" type="pres">
      <dgm:prSet presAssocID="{99531F02-A1AE-4A68-9AC8-C21D27D3EEEA}" presName="accentRepeatNode" presStyleLbl="solidFgAcc1" presStyleIdx="4" presStyleCnt="5"/>
      <dgm:spPr/>
    </dgm:pt>
  </dgm:ptLst>
  <dgm:cxnLst>
    <dgm:cxn modelId="{776A5A3B-03C7-408F-9DEE-A6B8036FBCD0}" type="presOf" srcId="{92FA11DC-2028-43CB-ACCB-74AD9D0989B7}" destId="{396DC8B5-CF90-427C-909E-6BE2A15A8B18}" srcOrd="0" destOrd="0" presId="urn:microsoft.com/office/officeart/2008/layout/VerticalCurvedList"/>
    <dgm:cxn modelId="{1238095D-D1A3-4BBE-A281-D19AA52ECA7C}" type="presOf" srcId="{3B841FAD-E263-4643-8CE5-A083DFB317F1}" destId="{C6167481-49EE-4551-851D-BAD865269ECA}" srcOrd="0" destOrd="0" presId="urn:microsoft.com/office/officeart/2008/layout/VerticalCurvedList"/>
    <dgm:cxn modelId="{0DBC7348-DE2C-4127-BE32-DD258C7573C6}" srcId="{92FA11DC-2028-43CB-ACCB-74AD9D0989B7}" destId="{013A1A5A-45DA-4CF5-B5D5-F458996F6E48}" srcOrd="1" destOrd="0" parTransId="{3559721F-B982-4D10-AE5E-65999E803C04}" sibTransId="{FE7046DC-A79C-40A1-9F3E-2CAA23CF1FCF}"/>
    <dgm:cxn modelId="{2CBD7759-C28A-427E-8C7E-2E1CEC3EA0CE}" srcId="{92FA11DC-2028-43CB-ACCB-74AD9D0989B7}" destId="{3B841FAD-E263-4643-8CE5-A083DFB317F1}" srcOrd="2" destOrd="0" parTransId="{7DB3DF6C-9A27-4A84-8E4E-B54ACB2FC679}" sibTransId="{8789553E-193E-454B-A86B-1E98D625DD04}"/>
    <dgm:cxn modelId="{11F76882-F30F-45F7-A63B-B82D33D4533E}" srcId="{92FA11DC-2028-43CB-ACCB-74AD9D0989B7}" destId="{E550A772-5A2E-48B0-9C1C-EA1C27F305EE}" srcOrd="0" destOrd="0" parTransId="{02EE1A1F-7326-4CE3-B900-0208B8DE7A75}" sibTransId="{C9D93F78-C30B-4D95-BB27-3746ED1BB17D}"/>
    <dgm:cxn modelId="{FF162B8C-1009-408C-A3A0-F206E9F3D3A2}" type="presOf" srcId="{99531F02-A1AE-4A68-9AC8-C21D27D3EEEA}" destId="{A8A47155-6EBB-4613-8A2E-AF0F312CC8C5}" srcOrd="0" destOrd="0" presId="urn:microsoft.com/office/officeart/2008/layout/VerticalCurvedList"/>
    <dgm:cxn modelId="{ED2E29A6-993C-42B0-9470-6BE1C10981DE}" type="presOf" srcId="{013A1A5A-45DA-4CF5-B5D5-F458996F6E48}" destId="{694431A3-685D-4AB7-9A5F-64E96C4E6B36}" srcOrd="0" destOrd="0" presId="urn:microsoft.com/office/officeart/2008/layout/VerticalCurvedList"/>
    <dgm:cxn modelId="{EB89E8AE-530E-42DB-A07C-374982E21AB3}" type="presOf" srcId="{C9D93F78-C30B-4D95-BB27-3746ED1BB17D}" destId="{3AF1DF2C-F4E7-4CAE-91DA-E4E71D28977E}" srcOrd="0" destOrd="0" presId="urn:microsoft.com/office/officeart/2008/layout/VerticalCurvedList"/>
    <dgm:cxn modelId="{E42F64B6-2DD1-4074-9C7E-0704C7E69E12}" type="presOf" srcId="{4FC0BE23-48C9-48E0-B9DC-FE4FD6F44B31}" destId="{130070C0-BD2B-4D4C-B9E9-A874AAF013EE}" srcOrd="0" destOrd="0" presId="urn:microsoft.com/office/officeart/2008/layout/VerticalCurvedList"/>
    <dgm:cxn modelId="{FD746DE9-45EF-406D-814B-A748239EF531}" type="presOf" srcId="{E550A772-5A2E-48B0-9C1C-EA1C27F305EE}" destId="{56D39035-16D3-475C-ADE1-54630BD2EF80}" srcOrd="0" destOrd="0" presId="urn:microsoft.com/office/officeart/2008/layout/VerticalCurvedList"/>
    <dgm:cxn modelId="{B68377EA-CC67-45EA-9DDF-D6D51100F061}" srcId="{92FA11DC-2028-43CB-ACCB-74AD9D0989B7}" destId="{99531F02-A1AE-4A68-9AC8-C21D27D3EEEA}" srcOrd="4" destOrd="0" parTransId="{302DE627-7EB6-4746-BD65-6106AC9F3C14}" sibTransId="{E1DAA9FA-2B3C-4DB0-BA45-C5CDBE0AD842}"/>
    <dgm:cxn modelId="{686E41EE-810B-47A3-BDDC-8E46FC12EEB8}" srcId="{92FA11DC-2028-43CB-ACCB-74AD9D0989B7}" destId="{4FC0BE23-48C9-48E0-B9DC-FE4FD6F44B31}" srcOrd="3" destOrd="0" parTransId="{74305F07-F61F-434F-82D3-E709EE1B9177}" sibTransId="{DE384D38-B44D-4255-9B88-F8AABDB01FA4}"/>
    <dgm:cxn modelId="{D4CADEC2-6BB4-4390-81FC-F9A94BA26EC8}" type="presParOf" srcId="{396DC8B5-CF90-427C-909E-6BE2A15A8B18}" destId="{1B81DA14-3E2A-4B42-AD7F-D5E4B1C2931A}" srcOrd="0" destOrd="0" presId="urn:microsoft.com/office/officeart/2008/layout/VerticalCurvedList"/>
    <dgm:cxn modelId="{378B806E-6498-4354-9387-F9E999AB42EA}" type="presParOf" srcId="{1B81DA14-3E2A-4B42-AD7F-D5E4B1C2931A}" destId="{21099379-5C28-4022-AD2D-0C53FE82F613}" srcOrd="0" destOrd="0" presId="urn:microsoft.com/office/officeart/2008/layout/VerticalCurvedList"/>
    <dgm:cxn modelId="{D329B382-FD10-499C-8BE7-8136F3FB0A69}" type="presParOf" srcId="{21099379-5C28-4022-AD2D-0C53FE82F613}" destId="{C469C55B-6730-4BF0-85E3-EC8BB109EF73}" srcOrd="0" destOrd="0" presId="urn:microsoft.com/office/officeart/2008/layout/VerticalCurvedList"/>
    <dgm:cxn modelId="{4639CBF7-69E0-48DF-93BE-921C7ED0F54F}" type="presParOf" srcId="{21099379-5C28-4022-AD2D-0C53FE82F613}" destId="{3AF1DF2C-F4E7-4CAE-91DA-E4E71D28977E}" srcOrd="1" destOrd="0" presId="urn:microsoft.com/office/officeart/2008/layout/VerticalCurvedList"/>
    <dgm:cxn modelId="{7F11FC89-C9F9-4997-9B87-F1C93D1AE2E7}" type="presParOf" srcId="{21099379-5C28-4022-AD2D-0C53FE82F613}" destId="{195323FB-140D-4423-A3DC-936F1467A332}" srcOrd="2" destOrd="0" presId="urn:microsoft.com/office/officeart/2008/layout/VerticalCurvedList"/>
    <dgm:cxn modelId="{31DF1AEF-94A6-4BF9-885F-6767D6E5B235}" type="presParOf" srcId="{21099379-5C28-4022-AD2D-0C53FE82F613}" destId="{CC490F8C-D15D-4C72-AEC7-0833801AD990}" srcOrd="3" destOrd="0" presId="urn:microsoft.com/office/officeart/2008/layout/VerticalCurvedList"/>
    <dgm:cxn modelId="{C38C7A07-0BC8-4003-941A-615B0EBEAFE3}" type="presParOf" srcId="{1B81DA14-3E2A-4B42-AD7F-D5E4B1C2931A}" destId="{56D39035-16D3-475C-ADE1-54630BD2EF80}" srcOrd="1" destOrd="0" presId="urn:microsoft.com/office/officeart/2008/layout/VerticalCurvedList"/>
    <dgm:cxn modelId="{734C5041-77A1-4DCB-AC5E-4AD01B2B66F7}" type="presParOf" srcId="{1B81DA14-3E2A-4B42-AD7F-D5E4B1C2931A}" destId="{A752022C-87DA-4692-86F4-0DB7DF605489}" srcOrd="2" destOrd="0" presId="urn:microsoft.com/office/officeart/2008/layout/VerticalCurvedList"/>
    <dgm:cxn modelId="{1371DBE5-6145-438F-BA8E-0DF80AA886D6}" type="presParOf" srcId="{A752022C-87DA-4692-86F4-0DB7DF605489}" destId="{9A52054E-1FDB-4DB0-A730-2C5842B16935}" srcOrd="0" destOrd="0" presId="urn:microsoft.com/office/officeart/2008/layout/VerticalCurvedList"/>
    <dgm:cxn modelId="{7BB121DA-8FEB-4762-8591-0A68D717B0EE}" type="presParOf" srcId="{1B81DA14-3E2A-4B42-AD7F-D5E4B1C2931A}" destId="{694431A3-685D-4AB7-9A5F-64E96C4E6B36}" srcOrd="3" destOrd="0" presId="urn:microsoft.com/office/officeart/2008/layout/VerticalCurvedList"/>
    <dgm:cxn modelId="{5CF47760-0C90-44CE-B9D7-A9C45369BA69}" type="presParOf" srcId="{1B81DA14-3E2A-4B42-AD7F-D5E4B1C2931A}" destId="{85600B31-A13B-42D9-B924-7FD25FA51341}" srcOrd="4" destOrd="0" presId="urn:microsoft.com/office/officeart/2008/layout/VerticalCurvedList"/>
    <dgm:cxn modelId="{79CDF566-79C2-4AED-BBB9-BFDD4A6BD356}" type="presParOf" srcId="{85600B31-A13B-42D9-B924-7FD25FA51341}" destId="{56B89995-75F6-4267-9885-62F73041C8CF}" srcOrd="0" destOrd="0" presId="urn:microsoft.com/office/officeart/2008/layout/VerticalCurvedList"/>
    <dgm:cxn modelId="{5338CE40-F793-4867-86C8-0D4C0FC9682A}" type="presParOf" srcId="{1B81DA14-3E2A-4B42-AD7F-D5E4B1C2931A}" destId="{C6167481-49EE-4551-851D-BAD865269ECA}" srcOrd="5" destOrd="0" presId="urn:microsoft.com/office/officeart/2008/layout/VerticalCurvedList"/>
    <dgm:cxn modelId="{007B1ED2-C82C-4139-9ECE-26E37CC04C58}" type="presParOf" srcId="{1B81DA14-3E2A-4B42-AD7F-D5E4B1C2931A}" destId="{B0C47E4B-F71D-44D3-888A-5017A9009873}" srcOrd="6" destOrd="0" presId="urn:microsoft.com/office/officeart/2008/layout/VerticalCurvedList"/>
    <dgm:cxn modelId="{159FF604-C786-4CF8-A590-C3994081B414}" type="presParOf" srcId="{B0C47E4B-F71D-44D3-888A-5017A9009873}" destId="{27A388DC-C487-4119-888B-A433F03AA272}" srcOrd="0" destOrd="0" presId="urn:microsoft.com/office/officeart/2008/layout/VerticalCurvedList"/>
    <dgm:cxn modelId="{05DDFC3C-8056-4164-9D4B-53F68F2D6EE9}" type="presParOf" srcId="{1B81DA14-3E2A-4B42-AD7F-D5E4B1C2931A}" destId="{130070C0-BD2B-4D4C-B9E9-A874AAF013EE}" srcOrd="7" destOrd="0" presId="urn:microsoft.com/office/officeart/2008/layout/VerticalCurvedList"/>
    <dgm:cxn modelId="{43214535-B643-4C2D-8F89-3590D2324C74}" type="presParOf" srcId="{1B81DA14-3E2A-4B42-AD7F-D5E4B1C2931A}" destId="{73811E40-CDD1-4778-9E03-AA7BE4E030DB}" srcOrd="8" destOrd="0" presId="urn:microsoft.com/office/officeart/2008/layout/VerticalCurvedList"/>
    <dgm:cxn modelId="{30CF2143-5A35-4EF1-917C-B049AF08C40E}" type="presParOf" srcId="{73811E40-CDD1-4778-9E03-AA7BE4E030DB}" destId="{2265D5A9-34EB-4D2A-B45B-C6D48656FD8A}" srcOrd="0" destOrd="0" presId="urn:microsoft.com/office/officeart/2008/layout/VerticalCurvedList"/>
    <dgm:cxn modelId="{1CB3311E-4CD3-45F3-801F-7D5F3E4A9938}" type="presParOf" srcId="{1B81DA14-3E2A-4B42-AD7F-D5E4B1C2931A}" destId="{A8A47155-6EBB-4613-8A2E-AF0F312CC8C5}" srcOrd="9" destOrd="0" presId="urn:microsoft.com/office/officeart/2008/layout/VerticalCurvedList"/>
    <dgm:cxn modelId="{81599957-01EB-409C-8326-C1D4BFC5ADC7}" type="presParOf" srcId="{1B81DA14-3E2A-4B42-AD7F-D5E4B1C2931A}" destId="{C8548B5C-40FF-4AC0-A07C-41AE3E76A415}" srcOrd="10" destOrd="0" presId="urn:microsoft.com/office/officeart/2008/layout/VerticalCurvedList"/>
    <dgm:cxn modelId="{86EEA301-A793-464D-B4C1-2431039A40E5}" type="presParOf" srcId="{C8548B5C-40FF-4AC0-A07C-41AE3E76A415}" destId="{ECF7C02E-3068-4F9B-90F3-DAF00C20BDC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F1DF2C-F4E7-4CAE-91DA-E4E71D28977E}">
      <dsp:nvSpPr>
        <dsp:cNvPr id="0" name=""/>
        <dsp:cNvSpPr/>
      </dsp:nvSpPr>
      <dsp:spPr>
        <a:xfrm>
          <a:off x="-4171476" y="-747807"/>
          <a:ext cx="4970489" cy="5119554"/>
        </a:xfrm>
        <a:prstGeom prst="blockArc">
          <a:avLst>
            <a:gd name="adj1" fmla="val 18900000"/>
            <a:gd name="adj2" fmla="val 2700000"/>
            <a:gd name="adj3" fmla="val 435"/>
          </a:avLst>
        </a:prstGeom>
        <a:solidFill>
          <a:schemeClr val="accent6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39035-16D3-475C-ADE1-54630BD2EF80}">
      <dsp:nvSpPr>
        <dsp:cNvPr id="0" name=""/>
        <dsp:cNvSpPr/>
      </dsp:nvSpPr>
      <dsp:spPr>
        <a:xfrm>
          <a:off x="350001" y="230566"/>
          <a:ext cx="4185694" cy="461428"/>
        </a:xfrm>
        <a:prstGeom prst="rect">
          <a:avLst/>
        </a:prstGeom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Welcome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and Introductions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350001" y="230566"/>
        <a:ext cx="4185694" cy="461428"/>
      </dsp:txXfrm>
    </dsp:sp>
    <dsp:sp modelId="{9A52054E-1FDB-4DB0-A730-2C5842B16935}">
      <dsp:nvSpPr>
        <dsp:cNvPr id="0" name=""/>
        <dsp:cNvSpPr/>
      </dsp:nvSpPr>
      <dsp:spPr>
        <a:xfrm>
          <a:off x="61608" y="172887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4431A3-685D-4AB7-9A5F-64E96C4E6B36}">
      <dsp:nvSpPr>
        <dsp:cNvPr id="0" name=""/>
        <dsp:cNvSpPr/>
      </dsp:nvSpPr>
      <dsp:spPr>
        <a:xfrm>
          <a:off x="680646" y="922487"/>
          <a:ext cx="3855048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dirty="0"/>
            <a:t>Wind Turbine Modeling </a:t>
          </a:r>
          <a:r>
            <a:rPr lang="fr-FR" sz="1400" kern="1200" dirty="0" err="1"/>
            <a:t>Overview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680646" y="922487"/>
        <a:ext cx="3855048" cy="461428"/>
      </dsp:txXfrm>
    </dsp:sp>
    <dsp:sp modelId="{56B89995-75F6-4267-9885-62F73041C8CF}">
      <dsp:nvSpPr>
        <dsp:cNvPr id="0" name=""/>
        <dsp:cNvSpPr/>
      </dsp:nvSpPr>
      <dsp:spPr>
        <a:xfrm>
          <a:off x="392254" y="864808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167481-49EE-4551-851D-BAD865269ECA}">
      <dsp:nvSpPr>
        <dsp:cNvPr id="0" name=""/>
        <dsp:cNvSpPr/>
      </dsp:nvSpPr>
      <dsp:spPr>
        <a:xfrm>
          <a:off x="782128" y="1614408"/>
          <a:ext cx="3753566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of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782128" y="1614408"/>
        <a:ext cx="3753566" cy="461428"/>
      </dsp:txXfrm>
    </dsp:sp>
    <dsp:sp modelId="{27A388DC-C487-4119-888B-A433F03AA272}">
      <dsp:nvSpPr>
        <dsp:cNvPr id="0" name=""/>
        <dsp:cNvSpPr/>
      </dsp:nvSpPr>
      <dsp:spPr>
        <a:xfrm>
          <a:off x="493736" y="1556729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0070C0-BD2B-4D4C-B9E9-A874AAF013EE}">
      <dsp:nvSpPr>
        <dsp:cNvPr id="0" name=""/>
        <dsp:cNvSpPr/>
      </dsp:nvSpPr>
      <dsp:spPr>
        <a:xfrm>
          <a:off x="680646" y="2306329"/>
          <a:ext cx="3855048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en-US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modules</a:t>
          </a:r>
        </a:p>
      </dsp:txBody>
      <dsp:txXfrm>
        <a:off x="680646" y="2306329"/>
        <a:ext cx="3855048" cy="461428"/>
      </dsp:txXfrm>
    </dsp:sp>
    <dsp:sp modelId="{2265D5A9-34EB-4D2A-B45B-C6D48656FD8A}">
      <dsp:nvSpPr>
        <dsp:cNvPr id="0" name=""/>
        <dsp:cNvSpPr/>
      </dsp:nvSpPr>
      <dsp:spPr>
        <a:xfrm>
          <a:off x="392254" y="2248650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A47155-6EBB-4613-8A2E-AF0F312CC8C5}">
      <dsp:nvSpPr>
        <dsp:cNvPr id="0" name=""/>
        <dsp:cNvSpPr/>
      </dsp:nvSpPr>
      <dsp:spPr>
        <a:xfrm>
          <a:off x="350001" y="2998250"/>
          <a:ext cx="4185694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Practice – Onshore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wind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turbine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350001" y="2998250"/>
        <a:ext cx="4185694" cy="461428"/>
      </dsp:txXfrm>
    </dsp:sp>
    <dsp:sp modelId="{ECF7C02E-3068-4F9B-90F3-DAF00C20BDC5}">
      <dsp:nvSpPr>
        <dsp:cNvPr id="0" name=""/>
        <dsp:cNvSpPr/>
      </dsp:nvSpPr>
      <dsp:spPr>
        <a:xfrm>
          <a:off x="61608" y="2940571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3520AA-6690-4229-8C90-9A438440288D}">
      <dsp:nvSpPr>
        <dsp:cNvPr id="0" name=""/>
        <dsp:cNvSpPr/>
      </dsp:nvSpPr>
      <dsp:spPr>
        <a:xfrm flipV="1">
          <a:off x="2809993" y="4801104"/>
          <a:ext cx="4258027" cy="8040"/>
        </a:xfrm>
        <a:prstGeom prst="line">
          <a:avLst/>
        </a:prstGeom>
        <a:noFill/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3D31CC-9844-425B-ABBB-6CE245B9DC1B}">
      <dsp:nvSpPr>
        <dsp:cNvPr id="0" name=""/>
        <dsp:cNvSpPr/>
      </dsp:nvSpPr>
      <dsp:spPr>
        <a:xfrm>
          <a:off x="2347894" y="3931026"/>
          <a:ext cx="4379180" cy="0"/>
        </a:xfrm>
        <a:prstGeom prst="line">
          <a:avLst/>
        </a:pr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741BB3-7C1A-425D-AAE7-D1D5AF066BE0}">
      <dsp:nvSpPr>
        <dsp:cNvPr id="0" name=""/>
        <dsp:cNvSpPr/>
      </dsp:nvSpPr>
      <dsp:spPr>
        <a:xfrm>
          <a:off x="2347894" y="2709333"/>
          <a:ext cx="4089347" cy="0"/>
        </a:xfrm>
        <a:prstGeom prst="line">
          <a:avLst/>
        </a:prstGeom>
        <a:noFill/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CD61AE-5F4E-4E9E-97B2-0CA42F9158D1}">
      <dsp:nvSpPr>
        <dsp:cNvPr id="0" name=""/>
        <dsp:cNvSpPr/>
      </dsp:nvSpPr>
      <dsp:spPr>
        <a:xfrm>
          <a:off x="2347894" y="1487640"/>
          <a:ext cx="4379180" cy="0"/>
        </a:xfrm>
        <a:prstGeom prst="line">
          <a:avLst/>
        </a:pr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B8D2DE-A8D0-41B9-8F60-12BDA88C7125}">
      <dsp:nvSpPr>
        <dsp:cNvPr id="0" name=""/>
        <dsp:cNvSpPr/>
      </dsp:nvSpPr>
      <dsp:spPr>
        <a:xfrm>
          <a:off x="2347894" y="613542"/>
          <a:ext cx="5182225" cy="0"/>
        </a:xfrm>
        <a:prstGeom prst="line">
          <a:avLst/>
        </a:prstGeom>
        <a:noFill/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9E7CB5-8171-4EF7-AB10-FE6873E95F41}">
      <dsp:nvSpPr>
        <dsp:cNvPr id="0" name=""/>
        <dsp:cNvSpPr/>
      </dsp:nvSpPr>
      <dsp:spPr>
        <a:xfrm>
          <a:off x="208297" y="569735"/>
          <a:ext cx="4279195" cy="4279195"/>
        </a:xfrm>
        <a:prstGeom prst="ellipse">
          <a:avLst/>
        </a:prstGeom>
        <a:gradFill flip="none" rotWithShape="0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AE2611-72CD-4F92-A3D2-54EE76A44065}">
      <dsp:nvSpPr>
        <dsp:cNvPr id="0" name=""/>
        <dsp:cNvSpPr/>
      </dsp:nvSpPr>
      <dsp:spPr>
        <a:xfrm>
          <a:off x="703551" y="1407079"/>
          <a:ext cx="3271478" cy="168685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400" kern="1200" dirty="0">
              <a:latin typeface="+mj-lt"/>
            </a:rPr>
            <a:t>French National Research Institute fully dedicated</a:t>
          </a:r>
          <a:br>
            <a:rPr lang="en-US" sz="2400" kern="1200" dirty="0">
              <a:latin typeface="+mj-lt"/>
            </a:rPr>
          </a:br>
          <a:r>
            <a:rPr lang="en-US" sz="2400" kern="1200" dirty="0">
              <a:latin typeface="+mj-lt"/>
            </a:rPr>
            <a:t>to Offshore Renewable Energies</a:t>
          </a:r>
          <a:endParaRPr lang="fr-FR" sz="2400" kern="1200" dirty="0">
            <a:latin typeface="+mn-lt"/>
          </a:endParaRPr>
        </a:p>
      </dsp:txBody>
      <dsp:txXfrm>
        <a:off x="703551" y="1407079"/>
        <a:ext cx="3271478" cy="1686855"/>
      </dsp:txXfrm>
    </dsp:sp>
    <dsp:sp modelId="{9C540903-53D6-4673-8ED7-367C5467F1C7}">
      <dsp:nvSpPr>
        <dsp:cNvPr id="0" name=""/>
        <dsp:cNvSpPr/>
      </dsp:nvSpPr>
      <dsp:spPr>
        <a:xfrm>
          <a:off x="7070068" y="153491"/>
          <a:ext cx="920103" cy="920103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5FA2E9-85A6-46BD-8E4E-E84169BD1583}">
      <dsp:nvSpPr>
        <dsp:cNvPr id="0" name=""/>
        <dsp:cNvSpPr/>
      </dsp:nvSpPr>
      <dsp:spPr>
        <a:xfrm>
          <a:off x="7990172" y="153491"/>
          <a:ext cx="795560" cy="92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00" tIns="0" rIns="5334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accent3"/>
              </a:solidFill>
            </a:rPr>
            <a:t>Staff </a:t>
          </a:r>
          <a:r>
            <a:rPr lang="fr-FR" sz="1400" b="1" kern="1200" dirty="0">
              <a:solidFill>
                <a:schemeClr val="accent3"/>
              </a:solidFill>
            </a:rPr>
            <a:t>70</a:t>
          </a:r>
          <a:endParaRPr lang="fr-FR" sz="1400" kern="1200" dirty="0">
            <a:solidFill>
              <a:schemeClr val="accent3"/>
            </a:solidFill>
          </a:endParaRPr>
        </a:p>
      </dsp:txBody>
      <dsp:txXfrm>
        <a:off x="7990172" y="153491"/>
        <a:ext cx="795560" cy="920103"/>
      </dsp:txXfrm>
    </dsp:sp>
    <dsp:sp modelId="{93E729C6-AD0A-46BA-8FFB-D246C42F6EF7}">
      <dsp:nvSpPr>
        <dsp:cNvPr id="0" name=""/>
        <dsp:cNvSpPr/>
      </dsp:nvSpPr>
      <dsp:spPr>
        <a:xfrm>
          <a:off x="6267023" y="1027589"/>
          <a:ext cx="920103" cy="920103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122427-719E-4005-9E0E-CF24C2EBE92E}">
      <dsp:nvSpPr>
        <dsp:cNvPr id="0" name=""/>
        <dsp:cNvSpPr/>
      </dsp:nvSpPr>
      <dsp:spPr>
        <a:xfrm>
          <a:off x="7187126" y="1027589"/>
          <a:ext cx="1146065" cy="92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00" tIns="0" rIns="5334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 err="1">
              <a:solidFill>
                <a:srgbClr val="F39200"/>
              </a:solidFill>
            </a:rPr>
            <a:t>Since</a:t>
          </a:r>
          <a:r>
            <a:rPr lang="fr-FR" sz="1400" kern="1200" dirty="0">
              <a:solidFill>
                <a:srgbClr val="F39200"/>
              </a:solidFill>
            </a:rPr>
            <a:t> </a:t>
          </a:r>
          <a:r>
            <a:rPr lang="fr-FR" sz="1400" b="1" kern="1200" dirty="0">
              <a:solidFill>
                <a:srgbClr val="F39200"/>
              </a:solidFill>
            </a:rPr>
            <a:t>2012</a:t>
          </a:r>
        </a:p>
      </dsp:txBody>
      <dsp:txXfrm>
        <a:off x="7187126" y="1027589"/>
        <a:ext cx="1146065" cy="920103"/>
      </dsp:txXfrm>
    </dsp:sp>
    <dsp:sp modelId="{09031E24-3EDB-4856-9EAA-9CBE4B66DCDA}">
      <dsp:nvSpPr>
        <dsp:cNvPr id="0" name=""/>
        <dsp:cNvSpPr/>
      </dsp:nvSpPr>
      <dsp:spPr>
        <a:xfrm>
          <a:off x="5977190" y="2249281"/>
          <a:ext cx="920103" cy="920103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DF209F-62FC-4021-81FF-F44EDA79B171}">
      <dsp:nvSpPr>
        <dsp:cNvPr id="0" name=""/>
        <dsp:cNvSpPr/>
      </dsp:nvSpPr>
      <dsp:spPr>
        <a:xfrm>
          <a:off x="6897294" y="2249281"/>
          <a:ext cx="3115544" cy="92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00" tIns="0" rIns="5334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schemeClr val="tx2"/>
              </a:solidFill>
            </a:rPr>
            <a:t>€6M </a:t>
          </a:r>
          <a:r>
            <a:rPr lang="fr-FR" sz="1400" kern="1200" dirty="0">
              <a:solidFill>
                <a:schemeClr val="tx2"/>
              </a:solidFill>
            </a:rPr>
            <a:t>budget in 2021</a:t>
          </a:r>
          <a:br>
            <a:rPr lang="fr-FR" sz="1400" kern="1200" dirty="0">
              <a:solidFill>
                <a:schemeClr val="tx2"/>
              </a:solidFill>
            </a:rPr>
          </a:br>
          <a:r>
            <a:rPr lang="en-US" sz="1400" kern="1200" dirty="0">
              <a:solidFill>
                <a:schemeClr val="tx2"/>
              </a:solidFill>
            </a:rPr>
            <a:t>100% allocated to R&amp;D</a:t>
          </a:r>
          <a:endParaRPr lang="fr-FR" sz="1400" kern="1200" dirty="0">
            <a:solidFill>
              <a:schemeClr val="tx2"/>
            </a:solidFill>
          </a:endParaRPr>
        </a:p>
      </dsp:txBody>
      <dsp:txXfrm>
        <a:off x="6897294" y="2249281"/>
        <a:ext cx="3115544" cy="920103"/>
      </dsp:txXfrm>
    </dsp:sp>
    <dsp:sp modelId="{B94BBABE-2AFC-44CD-B289-0746D5BEBD2F}">
      <dsp:nvSpPr>
        <dsp:cNvPr id="0" name=""/>
        <dsp:cNvSpPr/>
      </dsp:nvSpPr>
      <dsp:spPr>
        <a:xfrm>
          <a:off x="6267023" y="3470974"/>
          <a:ext cx="920103" cy="920103"/>
        </a:xfrm>
        <a:prstGeom prst="ellipse">
          <a:avLst/>
        </a:prstGeom>
        <a:blipFill dpi="0" rotWithShape="1">
          <a:blip xmlns:r="http://schemas.openxmlformats.org/officeDocument/2006/relationships"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99BF47-A8B7-43B6-BE3C-08F38517ABA9}">
      <dsp:nvSpPr>
        <dsp:cNvPr id="0" name=""/>
        <dsp:cNvSpPr/>
      </dsp:nvSpPr>
      <dsp:spPr>
        <a:xfrm>
          <a:off x="7187126" y="3470974"/>
          <a:ext cx="2826105" cy="92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00" tIns="0" rIns="5334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noProof="0" dirty="0">
              <a:solidFill>
                <a:schemeClr val="accent2"/>
              </a:solidFill>
              <a:latin typeface="+mn-lt"/>
            </a:rPr>
            <a:t>Headquarters in </a:t>
          </a:r>
          <a:r>
            <a:rPr lang="en-GB" sz="1400" b="1" kern="1200" noProof="0" dirty="0">
              <a:solidFill>
                <a:schemeClr val="accent2"/>
              </a:solidFill>
              <a:latin typeface="+mn-lt"/>
            </a:rPr>
            <a:t>Brest</a:t>
          </a:r>
          <a:br>
            <a:rPr lang="en-GB" sz="1400" b="1" kern="1200" noProof="0" dirty="0">
              <a:solidFill>
                <a:schemeClr val="accent2"/>
              </a:solidFill>
              <a:latin typeface="+mn-lt"/>
            </a:rPr>
          </a:br>
          <a:r>
            <a:rPr lang="en-GB" sz="1400" kern="1200" noProof="0" dirty="0">
              <a:solidFill>
                <a:schemeClr val="accent2"/>
              </a:solidFill>
              <a:latin typeface="+mn-lt"/>
            </a:rPr>
            <a:t>Offices in </a:t>
          </a:r>
          <a:r>
            <a:rPr lang="en-GB" sz="1400" b="1" kern="1200" noProof="0" dirty="0">
              <a:solidFill>
                <a:schemeClr val="accent2"/>
              </a:solidFill>
              <a:latin typeface="+mn-lt"/>
            </a:rPr>
            <a:t>Le Havre</a:t>
          </a:r>
          <a:r>
            <a:rPr lang="en-GB" sz="1400" kern="1200" noProof="0" dirty="0">
              <a:solidFill>
                <a:schemeClr val="accent2"/>
              </a:solidFill>
              <a:latin typeface="+mn-lt"/>
            </a:rPr>
            <a:t>, </a:t>
          </a:r>
          <a:r>
            <a:rPr lang="en-GB" sz="1400" b="1" kern="1200" noProof="0" dirty="0">
              <a:solidFill>
                <a:schemeClr val="accent2"/>
              </a:solidFill>
              <a:latin typeface="+mn-lt"/>
            </a:rPr>
            <a:t>Nantes </a:t>
          </a:r>
          <a:r>
            <a:rPr lang="en-GB" sz="1400" b="0" kern="1200" noProof="0" dirty="0">
              <a:solidFill>
                <a:schemeClr val="accent2"/>
              </a:solidFill>
              <a:latin typeface="+mn-lt"/>
            </a:rPr>
            <a:t>and</a:t>
          </a:r>
          <a:r>
            <a:rPr lang="en-GB" sz="1400" b="1" kern="1200" noProof="0" dirty="0">
              <a:solidFill>
                <a:schemeClr val="accent2"/>
              </a:solidFill>
              <a:latin typeface="+mn-lt"/>
            </a:rPr>
            <a:t> Marseille</a:t>
          </a:r>
          <a:endParaRPr lang="en-GB" sz="1400" kern="1200" noProof="0" dirty="0">
            <a:solidFill>
              <a:schemeClr val="accent2"/>
            </a:solidFill>
            <a:latin typeface="+mn-lt"/>
          </a:endParaRPr>
        </a:p>
      </dsp:txBody>
      <dsp:txXfrm>
        <a:off x="7187126" y="3470974"/>
        <a:ext cx="2826105" cy="920103"/>
      </dsp:txXfrm>
    </dsp:sp>
    <dsp:sp modelId="{98E9A7EE-ACBE-46BA-BD61-D0D06AFB7AC5}">
      <dsp:nvSpPr>
        <dsp:cNvPr id="0" name=""/>
        <dsp:cNvSpPr/>
      </dsp:nvSpPr>
      <dsp:spPr>
        <a:xfrm>
          <a:off x="7070068" y="4345072"/>
          <a:ext cx="920103" cy="920103"/>
        </a:xfrm>
        <a:prstGeom prst="ellipse">
          <a:avLst/>
        </a:prstGeom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CD3964-379D-4A00-85B3-FC1D33A78D32}">
      <dsp:nvSpPr>
        <dsp:cNvPr id="0" name=""/>
        <dsp:cNvSpPr/>
      </dsp:nvSpPr>
      <dsp:spPr>
        <a:xfrm>
          <a:off x="7990172" y="4345072"/>
          <a:ext cx="2024899" cy="92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00" tIns="0" rIns="5334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noProof="0" dirty="0">
              <a:solidFill>
                <a:schemeClr val="accent3"/>
              </a:solidFill>
              <a:latin typeface="+mn-lt"/>
            </a:rPr>
            <a:t>Institute supported by</a:t>
          </a:r>
          <a:br>
            <a:rPr lang="en-GB" sz="1400" kern="1200" noProof="0" dirty="0">
              <a:solidFill>
                <a:schemeClr val="accent3"/>
              </a:solidFill>
              <a:latin typeface="+mn-lt"/>
            </a:rPr>
          </a:br>
          <a:r>
            <a:rPr lang="en-GB" sz="1400" b="1" kern="1200" noProof="0" dirty="0">
              <a:solidFill>
                <a:schemeClr val="accent3"/>
              </a:solidFill>
              <a:latin typeface="+mn-lt"/>
            </a:rPr>
            <a:t>France 2030</a:t>
          </a:r>
          <a:br>
            <a:rPr lang="en-GB" sz="1400" b="1" kern="1200" noProof="0" dirty="0">
              <a:solidFill>
                <a:schemeClr val="accent3"/>
              </a:solidFill>
              <a:latin typeface="+mn-lt"/>
            </a:rPr>
          </a:br>
          <a:r>
            <a:rPr lang="en-GB" sz="1400" b="1" kern="1200" noProof="0" dirty="0">
              <a:solidFill>
                <a:schemeClr val="accent3"/>
              </a:solidFill>
              <a:latin typeface="+mn-lt"/>
            </a:rPr>
            <a:t>i</a:t>
          </a:r>
          <a:r>
            <a:rPr lang="en-GB" sz="1400" b="0" kern="1200" noProof="0" dirty="0">
              <a:solidFill>
                <a:schemeClr val="accent3"/>
              </a:solidFill>
              <a:latin typeface="+mn-lt"/>
            </a:rPr>
            <a:t>nvestment plan</a:t>
          </a:r>
        </a:p>
      </dsp:txBody>
      <dsp:txXfrm>
        <a:off x="7990172" y="4345072"/>
        <a:ext cx="2024899" cy="9201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F1DF2C-F4E7-4CAE-91DA-E4E71D28977E}">
      <dsp:nvSpPr>
        <dsp:cNvPr id="0" name=""/>
        <dsp:cNvSpPr/>
      </dsp:nvSpPr>
      <dsp:spPr>
        <a:xfrm>
          <a:off x="-4171476" y="-747807"/>
          <a:ext cx="4970489" cy="5119554"/>
        </a:xfrm>
        <a:prstGeom prst="blockArc">
          <a:avLst>
            <a:gd name="adj1" fmla="val 18900000"/>
            <a:gd name="adj2" fmla="val 2700000"/>
            <a:gd name="adj3" fmla="val 435"/>
          </a:avLst>
        </a:prstGeom>
        <a:solidFill>
          <a:schemeClr val="accent6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39035-16D3-475C-ADE1-54630BD2EF80}">
      <dsp:nvSpPr>
        <dsp:cNvPr id="0" name=""/>
        <dsp:cNvSpPr/>
      </dsp:nvSpPr>
      <dsp:spPr>
        <a:xfrm>
          <a:off x="350001" y="230566"/>
          <a:ext cx="4185694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Welcome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and Introductions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350001" y="230566"/>
        <a:ext cx="4185694" cy="461428"/>
      </dsp:txXfrm>
    </dsp:sp>
    <dsp:sp modelId="{9A52054E-1FDB-4DB0-A730-2C5842B16935}">
      <dsp:nvSpPr>
        <dsp:cNvPr id="0" name=""/>
        <dsp:cNvSpPr/>
      </dsp:nvSpPr>
      <dsp:spPr>
        <a:xfrm>
          <a:off x="61608" y="172887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4431A3-685D-4AB7-9A5F-64E96C4E6B36}">
      <dsp:nvSpPr>
        <dsp:cNvPr id="0" name=""/>
        <dsp:cNvSpPr/>
      </dsp:nvSpPr>
      <dsp:spPr>
        <a:xfrm>
          <a:off x="680646" y="922487"/>
          <a:ext cx="3855048" cy="461428"/>
        </a:xfrm>
        <a:prstGeom prst="rect">
          <a:avLst/>
        </a:prstGeom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Wind Turbine Modeling </a:t>
          </a:r>
          <a:r>
            <a:rPr lang="fr-FR" sz="1400" kern="120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680646" y="922487"/>
        <a:ext cx="3855048" cy="461428"/>
      </dsp:txXfrm>
    </dsp:sp>
    <dsp:sp modelId="{56B89995-75F6-4267-9885-62F73041C8CF}">
      <dsp:nvSpPr>
        <dsp:cNvPr id="0" name=""/>
        <dsp:cNvSpPr/>
      </dsp:nvSpPr>
      <dsp:spPr>
        <a:xfrm>
          <a:off x="392254" y="864808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167481-49EE-4551-851D-BAD865269ECA}">
      <dsp:nvSpPr>
        <dsp:cNvPr id="0" name=""/>
        <dsp:cNvSpPr/>
      </dsp:nvSpPr>
      <dsp:spPr>
        <a:xfrm>
          <a:off x="782128" y="1614408"/>
          <a:ext cx="3753566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of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782128" y="1614408"/>
        <a:ext cx="3753566" cy="461428"/>
      </dsp:txXfrm>
    </dsp:sp>
    <dsp:sp modelId="{27A388DC-C487-4119-888B-A433F03AA272}">
      <dsp:nvSpPr>
        <dsp:cNvPr id="0" name=""/>
        <dsp:cNvSpPr/>
      </dsp:nvSpPr>
      <dsp:spPr>
        <a:xfrm>
          <a:off x="493736" y="1556729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0070C0-BD2B-4D4C-B9E9-A874AAF013EE}">
      <dsp:nvSpPr>
        <dsp:cNvPr id="0" name=""/>
        <dsp:cNvSpPr/>
      </dsp:nvSpPr>
      <dsp:spPr>
        <a:xfrm>
          <a:off x="680646" y="2306329"/>
          <a:ext cx="3855048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en-US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modules</a:t>
          </a:r>
        </a:p>
      </dsp:txBody>
      <dsp:txXfrm>
        <a:off x="680646" y="2306329"/>
        <a:ext cx="3855048" cy="461428"/>
      </dsp:txXfrm>
    </dsp:sp>
    <dsp:sp modelId="{2265D5A9-34EB-4D2A-B45B-C6D48656FD8A}">
      <dsp:nvSpPr>
        <dsp:cNvPr id="0" name=""/>
        <dsp:cNvSpPr/>
      </dsp:nvSpPr>
      <dsp:spPr>
        <a:xfrm>
          <a:off x="392254" y="2248650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A47155-6EBB-4613-8A2E-AF0F312CC8C5}">
      <dsp:nvSpPr>
        <dsp:cNvPr id="0" name=""/>
        <dsp:cNvSpPr/>
      </dsp:nvSpPr>
      <dsp:spPr>
        <a:xfrm>
          <a:off x="350001" y="2998250"/>
          <a:ext cx="4185694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Practice – Onshore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wind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turbine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350001" y="2998250"/>
        <a:ext cx="4185694" cy="461428"/>
      </dsp:txXfrm>
    </dsp:sp>
    <dsp:sp modelId="{ECF7C02E-3068-4F9B-90F3-DAF00C20BDC5}">
      <dsp:nvSpPr>
        <dsp:cNvPr id="0" name=""/>
        <dsp:cNvSpPr/>
      </dsp:nvSpPr>
      <dsp:spPr>
        <a:xfrm>
          <a:off x="61608" y="2940571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F1DF2C-F4E7-4CAE-91DA-E4E71D28977E}">
      <dsp:nvSpPr>
        <dsp:cNvPr id="0" name=""/>
        <dsp:cNvSpPr/>
      </dsp:nvSpPr>
      <dsp:spPr>
        <a:xfrm>
          <a:off x="-4171476" y="-747807"/>
          <a:ext cx="4970489" cy="5119554"/>
        </a:xfrm>
        <a:prstGeom prst="blockArc">
          <a:avLst>
            <a:gd name="adj1" fmla="val 18900000"/>
            <a:gd name="adj2" fmla="val 2700000"/>
            <a:gd name="adj3" fmla="val 435"/>
          </a:avLst>
        </a:prstGeom>
        <a:solidFill>
          <a:schemeClr val="accent6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39035-16D3-475C-ADE1-54630BD2EF80}">
      <dsp:nvSpPr>
        <dsp:cNvPr id="0" name=""/>
        <dsp:cNvSpPr/>
      </dsp:nvSpPr>
      <dsp:spPr>
        <a:xfrm>
          <a:off x="350001" y="230566"/>
          <a:ext cx="4185694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Welcome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and Introductions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350001" y="230566"/>
        <a:ext cx="4185694" cy="461428"/>
      </dsp:txXfrm>
    </dsp:sp>
    <dsp:sp modelId="{9A52054E-1FDB-4DB0-A730-2C5842B16935}">
      <dsp:nvSpPr>
        <dsp:cNvPr id="0" name=""/>
        <dsp:cNvSpPr/>
      </dsp:nvSpPr>
      <dsp:spPr>
        <a:xfrm>
          <a:off x="61608" y="172887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4431A3-685D-4AB7-9A5F-64E96C4E6B36}">
      <dsp:nvSpPr>
        <dsp:cNvPr id="0" name=""/>
        <dsp:cNvSpPr/>
      </dsp:nvSpPr>
      <dsp:spPr>
        <a:xfrm>
          <a:off x="680646" y="922487"/>
          <a:ext cx="3855048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dirty="0"/>
            <a:t>Wind Turbine Modeling </a:t>
          </a:r>
          <a:r>
            <a:rPr lang="fr-FR" sz="1400" kern="1200" dirty="0" err="1"/>
            <a:t>Overview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680646" y="922487"/>
        <a:ext cx="3855048" cy="461428"/>
      </dsp:txXfrm>
    </dsp:sp>
    <dsp:sp modelId="{56B89995-75F6-4267-9885-62F73041C8CF}">
      <dsp:nvSpPr>
        <dsp:cNvPr id="0" name=""/>
        <dsp:cNvSpPr/>
      </dsp:nvSpPr>
      <dsp:spPr>
        <a:xfrm>
          <a:off x="392254" y="864808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167481-49EE-4551-851D-BAD865269ECA}">
      <dsp:nvSpPr>
        <dsp:cNvPr id="0" name=""/>
        <dsp:cNvSpPr/>
      </dsp:nvSpPr>
      <dsp:spPr>
        <a:xfrm>
          <a:off x="782128" y="1614408"/>
          <a:ext cx="3753566" cy="461428"/>
        </a:xfrm>
        <a:prstGeom prst="rect">
          <a:avLst/>
        </a:prstGeom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of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782128" y="1614408"/>
        <a:ext cx="3753566" cy="461428"/>
      </dsp:txXfrm>
    </dsp:sp>
    <dsp:sp modelId="{27A388DC-C487-4119-888B-A433F03AA272}">
      <dsp:nvSpPr>
        <dsp:cNvPr id="0" name=""/>
        <dsp:cNvSpPr/>
      </dsp:nvSpPr>
      <dsp:spPr>
        <a:xfrm>
          <a:off x="493736" y="1556729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0070C0-BD2B-4D4C-B9E9-A874AAF013EE}">
      <dsp:nvSpPr>
        <dsp:cNvPr id="0" name=""/>
        <dsp:cNvSpPr/>
      </dsp:nvSpPr>
      <dsp:spPr>
        <a:xfrm>
          <a:off x="680646" y="2306329"/>
          <a:ext cx="3855048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en-US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modules</a:t>
          </a:r>
        </a:p>
      </dsp:txBody>
      <dsp:txXfrm>
        <a:off x="680646" y="2306329"/>
        <a:ext cx="3855048" cy="461428"/>
      </dsp:txXfrm>
    </dsp:sp>
    <dsp:sp modelId="{2265D5A9-34EB-4D2A-B45B-C6D48656FD8A}">
      <dsp:nvSpPr>
        <dsp:cNvPr id="0" name=""/>
        <dsp:cNvSpPr/>
      </dsp:nvSpPr>
      <dsp:spPr>
        <a:xfrm>
          <a:off x="392254" y="2248650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A47155-6EBB-4613-8A2E-AF0F312CC8C5}">
      <dsp:nvSpPr>
        <dsp:cNvPr id="0" name=""/>
        <dsp:cNvSpPr/>
      </dsp:nvSpPr>
      <dsp:spPr>
        <a:xfrm>
          <a:off x="350001" y="2998250"/>
          <a:ext cx="4185694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Practice – Onshore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wind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turbine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350001" y="2998250"/>
        <a:ext cx="4185694" cy="461428"/>
      </dsp:txXfrm>
    </dsp:sp>
    <dsp:sp modelId="{ECF7C02E-3068-4F9B-90F3-DAF00C20BDC5}">
      <dsp:nvSpPr>
        <dsp:cNvPr id="0" name=""/>
        <dsp:cNvSpPr/>
      </dsp:nvSpPr>
      <dsp:spPr>
        <a:xfrm>
          <a:off x="61608" y="2940571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F1DF2C-F4E7-4CAE-91DA-E4E71D28977E}">
      <dsp:nvSpPr>
        <dsp:cNvPr id="0" name=""/>
        <dsp:cNvSpPr/>
      </dsp:nvSpPr>
      <dsp:spPr>
        <a:xfrm>
          <a:off x="-4171476" y="-747807"/>
          <a:ext cx="4970489" cy="5119554"/>
        </a:xfrm>
        <a:prstGeom prst="blockArc">
          <a:avLst>
            <a:gd name="adj1" fmla="val 18900000"/>
            <a:gd name="adj2" fmla="val 2700000"/>
            <a:gd name="adj3" fmla="val 435"/>
          </a:avLst>
        </a:prstGeom>
        <a:solidFill>
          <a:schemeClr val="accent6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39035-16D3-475C-ADE1-54630BD2EF80}">
      <dsp:nvSpPr>
        <dsp:cNvPr id="0" name=""/>
        <dsp:cNvSpPr/>
      </dsp:nvSpPr>
      <dsp:spPr>
        <a:xfrm>
          <a:off x="350001" y="230566"/>
          <a:ext cx="4185694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Welcome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and Introductions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350001" y="230566"/>
        <a:ext cx="4185694" cy="461428"/>
      </dsp:txXfrm>
    </dsp:sp>
    <dsp:sp modelId="{9A52054E-1FDB-4DB0-A730-2C5842B16935}">
      <dsp:nvSpPr>
        <dsp:cNvPr id="0" name=""/>
        <dsp:cNvSpPr/>
      </dsp:nvSpPr>
      <dsp:spPr>
        <a:xfrm>
          <a:off x="61608" y="172887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4431A3-685D-4AB7-9A5F-64E96C4E6B36}">
      <dsp:nvSpPr>
        <dsp:cNvPr id="0" name=""/>
        <dsp:cNvSpPr/>
      </dsp:nvSpPr>
      <dsp:spPr>
        <a:xfrm>
          <a:off x="680646" y="922487"/>
          <a:ext cx="3855048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dirty="0"/>
            <a:t>Wind Turbine Modeling </a:t>
          </a:r>
          <a:r>
            <a:rPr lang="fr-FR" sz="1400" kern="1200" dirty="0" err="1"/>
            <a:t>Overview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680646" y="922487"/>
        <a:ext cx="3855048" cy="461428"/>
      </dsp:txXfrm>
    </dsp:sp>
    <dsp:sp modelId="{56B89995-75F6-4267-9885-62F73041C8CF}">
      <dsp:nvSpPr>
        <dsp:cNvPr id="0" name=""/>
        <dsp:cNvSpPr/>
      </dsp:nvSpPr>
      <dsp:spPr>
        <a:xfrm>
          <a:off x="392254" y="864808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167481-49EE-4551-851D-BAD865269ECA}">
      <dsp:nvSpPr>
        <dsp:cNvPr id="0" name=""/>
        <dsp:cNvSpPr/>
      </dsp:nvSpPr>
      <dsp:spPr>
        <a:xfrm>
          <a:off x="782128" y="1614408"/>
          <a:ext cx="3753566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of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782128" y="1614408"/>
        <a:ext cx="3753566" cy="461428"/>
      </dsp:txXfrm>
    </dsp:sp>
    <dsp:sp modelId="{27A388DC-C487-4119-888B-A433F03AA272}">
      <dsp:nvSpPr>
        <dsp:cNvPr id="0" name=""/>
        <dsp:cNvSpPr/>
      </dsp:nvSpPr>
      <dsp:spPr>
        <a:xfrm>
          <a:off x="493736" y="1556729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0070C0-BD2B-4D4C-B9E9-A874AAF013EE}">
      <dsp:nvSpPr>
        <dsp:cNvPr id="0" name=""/>
        <dsp:cNvSpPr/>
      </dsp:nvSpPr>
      <dsp:spPr>
        <a:xfrm>
          <a:off x="680646" y="2306329"/>
          <a:ext cx="3855048" cy="461428"/>
        </a:xfrm>
        <a:prstGeom prst="rect">
          <a:avLst/>
        </a:prstGeom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en-US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en-US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modules</a:t>
          </a:r>
        </a:p>
      </dsp:txBody>
      <dsp:txXfrm>
        <a:off x="680646" y="2306329"/>
        <a:ext cx="3855048" cy="461428"/>
      </dsp:txXfrm>
    </dsp:sp>
    <dsp:sp modelId="{2265D5A9-34EB-4D2A-B45B-C6D48656FD8A}">
      <dsp:nvSpPr>
        <dsp:cNvPr id="0" name=""/>
        <dsp:cNvSpPr/>
      </dsp:nvSpPr>
      <dsp:spPr>
        <a:xfrm>
          <a:off x="392254" y="2248650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A47155-6EBB-4613-8A2E-AF0F312CC8C5}">
      <dsp:nvSpPr>
        <dsp:cNvPr id="0" name=""/>
        <dsp:cNvSpPr/>
      </dsp:nvSpPr>
      <dsp:spPr>
        <a:xfrm>
          <a:off x="350001" y="2998250"/>
          <a:ext cx="4185694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Practice – Onshore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wind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turbine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350001" y="2998250"/>
        <a:ext cx="4185694" cy="461428"/>
      </dsp:txXfrm>
    </dsp:sp>
    <dsp:sp modelId="{ECF7C02E-3068-4F9B-90F3-DAF00C20BDC5}">
      <dsp:nvSpPr>
        <dsp:cNvPr id="0" name=""/>
        <dsp:cNvSpPr/>
      </dsp:nvSpPr>
      <dsp:spPr>
        <a:xfrm>
          <a:off x="61608" y="2940571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F1DF2C-F4E7-4CAE-91DA-E4E71D28977E}">
      <dsp:nvSpPr>
        <dsp:cNvPr id="0" name=""/>
        <dsp:cNvSpPr/>
      </dsp:nvSpPr>
      <dsp:spPr>
        <a:xfrm>
          <a:off x="-4171476" y="-747807"/>
          <a:ext cx="4970489" cy="5119554"/>
        </a:xfrm>
        <a:prstGeom prst="blockArc">
          <a:avLst>
            <a:gd name="adj1" fmla="val 18900000"/>
            <a:gd name="adj2" fmla="val 2700000"/>
            <a:gd name="adj3" fmla="val 435"/>
          </a:avLst>
        </a:prstGeom>
        <a:solidFill>
          <a:schemeClr val="accent6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39035-16D3-475C-ADE1-54630BD2EF80}">
      <dsp:nvSpPr>
        <dsp:cNvPr id="0" name=""/>
        <dsp:cNvSpPr/>
      </dsp:nvSpPr>
      <dsp:spPr>
        <a:xfrm>
          <a:off x="350001" y="230566"/>
          <a:ext cx="4185694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Welcome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and Introductions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350001" y="230566"/>
        <a:ext cx="4185694" cy="461428"/>
      </dsp:txXfrm>
    </dsp:sp>
    <dsp:sp modelId="{9A52054E-1FDB-4DB0-A730-2C5842B16935}">
      <dsp:nvSpPr>
        <dsp:cNvPr id="0" name=""/>
        <dsp:cNvSpPr/>
      </dsp:nvSpPr>
      <dsp:spPr>
        <a:xfrm>
          <a:off x="61608" y="172887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4431A3-685D-4AB7-9A5F-64E96C4E6B36}">
      <dsp:nvSpPr>
        <dsp:cNvPr id="0" name=""/>
        <dsp:cNvSpPr/>
      </dsp:nvSpPr>
      <dsp:spPr>
        <a:xfrm>
          <a:off x="680646" y="922487"/>
          <a:ext cx="3855048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dirty="0"/>
            <a:t>Wind Turbine Modeling </a:t>
          </a:r>
          <a:r>
            <a:rPr lang="fr-FR" sz="1400" kern="1200" dirty="0" err="1"/>
            <a:t>Overview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680646" y="922487"/>
        <a:ext cx="3855048" cy="461428"/>
      </dsp:txXfrm>
    </dsp:sp>
    <dsp:sp modelId="{56B89995-75F6-4267-9885-62F73041C8CF}">
      <dsp:nvSpPr>
        <dsp:cNvPr id="0" name=""/>
        <dsp:cNvSpPr/>
      </dsp:nvSpPr>
      <dsp:spPr>
        <a:xfrm>
          <a:off x="392254" y="864808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167481-49EE-4551-851D-BAD865269ECA}">
      <dsp:nvSpPr>
        <dsp:cNvPr id="0" name=""/>
        <dsp:cNvSpPr/>
      </dsp:nvSpPr>
      <dsp:spPr>
        <a:xfrm>
          <a:off x="782128" y="1614408"/>
          <a:ext cx="3753566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of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782128" y="1614408"/>
        <a:ext cx="3753566" cy="461428"/>
      </dsp:txXfrm>
    </dsp:sp>
    <dsp:sp modelId="{27A388DC-C487-4119-888B-A433F03AA272}">
      <dsp:nvSpPr>
        <dsp:cNvPr id="0" name=""/>
        <dsp:cNvSpPr/>
      </dsp:nvSpPr>
      <dsp:spPr>
        <a:xfrm>
          <a:off x="493736" y="1556729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0070C0-BD2B-4D4C-B9E9-A874AAF013EE}">
      <dsp:nvSpPr>
        <dsp:cNvPr id="0" name=""/>
        <dsp:cNvSpPr/>
      </dsp:nvSpPr>
      <dsp:spPr>
        <a:xfrm>
          <a:off x="680646" y="2306329"/>
          <a:ext cx="3855048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en-US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modules</a:t>
          </a:r>
        </a:p>
      </dsp:txBody>
      <dsp:txXfrm>
        <a:off x="680646" y="2306329"/>
        <a:ext cx="3855048" cy="461428"/>
      </dsp:txXfrm>
    </dsp:sp>
    <dsp:sp modelId="{2265D5A9-34EB-4D2A-B45B-C6D48656FD8A}">
      <dsp:nvSpPr>
        <dsp:cNvPr id="0" name=""/>
        <dsp:cNvSpPr/>
      </dsp:nvSpPr>
      <dsp:spPr>
        <a:xfrm>
          <a:off x="392254" y="2248650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A47155-6EBB-4613-8A2E-AF0F312CC8C5}">
      <dsp:nvSpPr>
        <dsp:cNvPr id="0" name=""/>
        <dsp:cNvSpPr/>
      </dsp:nvSpPr>
      <dsp:spPr>
        <a:xfrm>
          <a:off x="350001" y="2998250"/>
          <a:ext cx="4185694" cy="461428"/>
        </a:xfrm>
        <a:prstGeom prst="rect">
          <a:avLst/>
        </a:prstGeom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SzTx/>
            <a:buFont typeface="Wingdings" panose="05000000000000000000" pitchFamily="2" charset="2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Practice – Offshore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wind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turbine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350001" y="2998250"/>
        <a:ext cx="4185694" cy="461428"/>
      </dsp:txXfrm>
    </dsp:sp>
    <dsp:sp modelId="{ECF7C02E-3068-4F9B-90F3-DAF00C20BDC5}">
      <dsp:nvSpPr>
        <dsp:cNvPr id="0" name=""/>
        <dsp:cNvSpPr/>
      </dsp:nvSpPr>
      <dsp:spPr>
        <a:xfrm>
          <a:off x="61608" y="2940571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7F6AD2E8-C84E-4487-8DBF-92B58597E6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0D1D08B-3721-407E-9A4F-483D03CCC7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6FAD2-AD1C-4CAC-9746-58D3A7E99AB4}" type="datetimeFigureOut">
              <a:rPr lang="fr-FR" smtClean="0"/>
              <a:t>02/01/2024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E33F18C-F5D1-4233-94A5-08B2B3A119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9A3BEF5-CCF8-4EB2-BE95-9EC2D2AFD3D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E69D30-C2E4-4CCC-B74A-E6CBF0173A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87182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58724C-4082-4A62-9CB8-290F4BA50CE1}" type="datetimeFigureOut">
              <a:rPr lang="fr-FR" smtClean="0"/>
              <a:t>02/01/2024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413063-CB90-49EF-B8C9-CA492ED8AB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7524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F1E1E535-CBE0-4D75-932F-F1BDF300F9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41147BF-A242-4BBB-8097-C7D7E83C3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5675" y="6356350"/>
            <a:ext cx="438470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D6022B4-FFB4-44F8-BF29-4690BFA44F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363" y="388312"/>
            <a:ext cx="9318476" cy="1110953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br>
              <a:rPr lang="fr-FR" dirty="0"/>
            </a:b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D710546-4752-45CE-B022-500D9F957E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363" y="2183437"/>
            <a:ext cx="7130753" cy="36512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33B219-03AA-489B-9BF3-796BD627C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6B5E63F-FF75-4236-BB34-47D07F8E6B0C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4375412-95F4-461A-BB9B-C4A0420D9E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10" b="5875"/>
          <a:stretch/>
        </p:blipFill>
        <p:spPr>
          <a:xfrm>
            <a:off x="9409038" y="3729933"/>
            <a:ext cx="2782962" cy="3158784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3345E2DE-F4DC-4CCF-B89A-AC4DB1076D6E}"/>
              </a:ext>
            </a:extLst>
          </p:cNvPr>
          <p:cNvCxnSpPr>
            <a:cxnSpLocks/>
          </p:cNvCxnSpPr>
          <p:nvPr userDrawn="1"/>
        </p:nvCxnSpPr>
        <p:spPr>
          <a:xfrm>
            <a:off x="-1" y="6264067"/>
            <a:ext cx="540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846D9265-42CA-46A3-B7DF-808FB14C9B31}"/>
              </a:ext>
            </a:extLst>
          </p:cNvPr>
          <p:cNvCxnSpPr>
            <a:cxnSpLocks/>
          </p:cNvCxnSpPr>
          <p:nvPr userDrawn="1"/>
        </p:nvCxnSpPr>
        <p:spPr>
          <a:xfrm>
            <a:off x="-1" y="1871524"/>
            <a:ext cx="1184447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FCB5D92E-DE67-448E-B371-6A2343C00C9F}"/>
              </a:ext>
            </a:extLst>
          </p:cNvPr>
          <p:cNvSpPr txBox="1"/>
          <p:nvPr userDrawn="1"/>
        </p:nvSpPr>
        <p:spPr>
          <a:xfrm rot="16200000">
            <a:off x="10992383" y="3442686"/>
            <a:ext cx="21713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800" dirty="0">
                <a:solidFill>
                  <a:schemeClr val="bg1"/>
                </a:solidFill>
              </a:rPr>
              <a:t>© Jeremy Bishop / </a:t>
            </a:r>
            <a:r>
              <a:rPr lang="fr-FR" sz="800" dirty="0" err="1">
                <a:solidFill>
                  <a:schemeClr val="bg1"/>
                </a:solidFill>
              </a:rPr>
              <a:t>StockSnap</a:t>
            </a:r>
            <a:endParaRPr lang="fr-FR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87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D2A049-D9C4-4570-8C80-3462EAB41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63" y="368223"/>
            <a:ext cx="9694491" cy="70853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3842FD7-C732-48B4-AE5B-5AEA6BAA8F75}"/>
              </a:ext>
            </a:extLst>
          </p:cNvPr>
          <p:cNvCxnSpPr>
            <a:cxnSpLocks/>
          </p:cNvCxnSpPr>
          <p:nvPr userDrawn="1"/>
        </p:nvCxnSpPr>
        <p:spPr>
          <a:xfrm>
            <a:off x="-1" y="1076765"/>
            <a:ext cx="1184447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E6C5B90D-0470-407C-B883-83EA6D6F949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5363" y="1256232"/>
            <a:ext cx="11489107" cy="4920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000"/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10" name="Espace réservé du pied de page 4">
            <a:extLst>
              <a:ext uri="{FF2B5EF4-FFF2-40B4-BE49-F238E27FC236}">
                <a16:creationId xmlns:a16="http://schemas.microsoft.com/office/drawing/2014/main" id="{F4A73FAF-BEF9-4A91-8EB7-CFFF6C68B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4221" y="6356350"/>
            <a:ext cx="4376162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68DD9297-3AF7-4D8D-B9BF-DFE9F02C4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  <a:prstGeom prst="rect">
            <a:avLst/>
          </a:prstGeom>
        </p:spPr>
        <p:txBody>
          <a:bodyPr/>
          <a:lstStyle/>
          <a:p>
            <a:fld id="{96B5E63F-FF75-4236-BB34-47D07F8E6B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9352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0FFB3FA-1999-4D6D-B2E0-C72D1D2CD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2766" y="6356350"/>
            <a:ext cx="4367617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411EB1-F757-4CBD-B4D7-2A88C4C43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63F603-1062-4C00-850A-EF75CD3BD1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5363" y="1281872"/>
            <a:ext cx="5400000" cy="489509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2E25193-3B32-40C2-969D-CC1F8290B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28571" y="1281872"/>
            <a:ext cx="5400000" cy="489509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9275DAF-7CBB-4E8B-8845-7F93FDE27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  <a:prstGeom prst="rect">
            <a:avLst/>
          </a:prstGeom>
        </p:spPr>
        <p:txBody>
          <a:bodyPr/>
          <a:lstStyle/>
          <a:p>
            <a:fld id="{96B5E63F-FF75-4236-BB34-47D07F8E6B0C}" type="slidenum">
              <a:rPr lang="fr-FR" smtClean="0"/>
              <a:t>‹N°›</a:t>
            </a:fld>
            <a:endParaRPr lang="fr-FR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C751EC92-B63F-46DA-9969-2379B731FDEB}"/>
              </a:ext>
            </a:extLst>
          </p:cNvPr>
          <p:cNvCxnSpPr>
            <a:cxnSpLocks/>
          </p:cNvCxnSpPr>
          <p:nvPr userDrawn="1"/>
        </p:nvCxnSpPr>
        <p:spPr>
          <a:xfrm>
            <a:off x="-1" y="1076765"/>
            <a:ext cx="1184447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04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8C19341-C980-4280-A5C4-1CFB291F6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4221" y="6356350"/>
            <a:ext cx="4376162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4EFCB2-1116-49F9-9261-402ADFDEA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F120B70-B1A7-43E9-9845-24C484063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  <a:prstGeom prst="rect">
            <a:avLst/>
          </a:prstGeom>
        </p:spPr>
        <p:txBody>
          <a:bodyPr/>
          <a:lstStyle/>
          <a:p>
            <a:fld id="{96B5E63F-FF75-4236-BB34-47D07F8E6B0C}" type="slidenum">
              <a:rPr lang="fr-FR" smtClean="0"/>
              <a:t>‹N°›</a:t>
            </a:fld>
            <a:endParaRPr lang="fr-FR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50CD54A6-0A8F-4F58-AE92-8C22B6B41532}"/>
              </a:ext>
            </a:extLst>
          </p:cNvPr>
          <p:cNvCxnSpPr>
            <a:cxnSpLocks/>
          </p:cNvCxnSpPr>
          <p:nvPr userDrawn="1"/>
        </p:nvCxnSpPr>
        <p:spPr>
          <a:xfrm>
            <a:off x="-1" y="1076765"/>
            <a:ext cx="1184447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3291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66EB76C-3342-4EA6-8B5B-8C566BCE4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7129" y="6356350"/>
            <a:ext cx="4393254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FB84BE-6267-4E48-B160-C39C09B53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  <a:prstGeom prst="rect">
            <a:avLst/>
          </a:prstGeom>
        </p:spPr>
        <p:txBody>
          <a:bodyPr/>
          <a:lstStyle/>
          <a:p>
            <a:fld id="{96B5E63F-FF75-4236-BB34-47D07F8E6B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9659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5DCBB30-FAEC-485D-90EA-2727A0B84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7129" y="6356350"/>
            <a:ext cx="4393254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459F359-B463-49BB-BF66-5F98FACB3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63" y="388832"/>
            <a:ext cx="9682383" cy="534114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1B300AD-3B82-4C1C-9987-7CE2C75267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80404" y="1239141"/>
            <a:ext cx="6298250" cy="54823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EC7A8BB-C6C5-4280-80CE-1B31A2A57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4563" y="1239141"/>
            <a:ext cx="4965819" cy="493946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0D8A841-4CF0-40A8-82FF-2D9591250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  <a:prstGeom prst="rect">
            <a:avLst/>
          </a:prstGeom>
        </p:spPr>
        <p:txBody>
          <a:bodyPr/>
          <a:lstStyle/>
          <a:p>
            <a:fld id="{96B5E63F-FF75-4236-BB34-47D07F8E6B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3334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DD8A4A9-E4E7-4369-8A73-EF426AAD1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63" y="368224"/>
            <a:ext cx="9711583" cy="571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BE55F7-B941-45CD-B591-E6C3965C9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563" y="1290420"/>
            <a:ext cx="11459908" cy="4877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D5D34D75-C16B-4318-9BED-BDCA70E60C09}"/>
              </a:ext>
            </a:extLst>
          </p:cNvPr>
          <p:cNvCxnSpPr>
            <a:cxnSpLocks/>
          </p:cNvCxnSpPr>
          <p:nvPr userDrawn="1"/>
        </p:nvCxnSpPr>
        <p:spPr>
          <a:xfrm>
            <a:off x="-1" y="6264067"/>
            <a:ext cx="540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03A3477B-B143-4FDD-92E4-7B68BB98DE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4221" y="6356350"/>
            <a:ext cx="442577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44BF610A-D3FA-46B5-82C4-907A8C4AB5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4563" y="6356350"/>
            <a:ext cx="478562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</a:lstStyle>
          <a:p>
            <a:fld id="{96B5E63F-FF75-4236-BB34-47D07F8E6B0C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C8F7A41-DBA2-4B2C-BAF0-7FF70475D72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593" y="388210"/>
            <a:ext cx="1502878" cy="55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539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7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1800" kern="1200">
          <a:solidFill>
            <a:schemeClr val="accent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accent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1.png"/><Relationship Id="rId4" Type="http://schemas.openxmlformats.org/officeDocument/2006/relationships/image" Target="../media/image3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forms.gle/QfxrfTnN2anhtUg7A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aLX_ryKkh0?start=12&amp;feature=oembed" TargetMode="External"/><Relationship Id="rId4" Type="http://schemas.openxmlformats.org/officeDocument/2006/relationships/image" Target="../media/image4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hyperlink" Target="https://github.com/Ahirvoas/Training-Day1/blob/main/Tutorial_day1.ipynb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www.anaconda.com/products/distribu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OpenFAST/python-toolbox" TargetMode="External"/><Relationship Id="rId2" Type="http://schemas.openxmlformats.org/officeDocument/2006/relationships/hyperlink" Target="https://github.com/OpenFAST/python-toolbox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adrien-hirvoas/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AAFC72-42E5-4316-9F6B-D112FC879B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6D0726D-3728-4FBD-BA6E-5EC5CB249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363" y="2183437"/>
            <a:ext cx="7130753" cy="1889799"/>
          </a:xfrm>
        </p:spPr>
        <p:txBody>
          <a:bodyPr>
            <a:normAutofit fontScale="70000" lnSpcReduction="20000"/>
          </a:bodyPr>
          <a:lstStyle/>
          <a:p>
            <a:r>
              <a:rPr lang="fr-FR" sz="4200" b="1" dirty="0"/>
              <a:t>Wind Turbine Modeling Workshop</a:t>
            </a:r>
          </a:p>
          <a:p>
            <a:endParaRPr lang="fr-FR" dirty="0"/>
          </a:p>
          <a:p>
            <a:r>
              <a:rPr lang="fr-FR" dirty="0"/>
              <a:t>Adrien Hirvoas, </a:t>
            </a:r>
            <a:r>
              <a:rPr lang="fr-FR" dirty="0" err="1"/>
              <a:t>Ph.D</a:t>
            </a:r>
            <a:r>
              <a:rPr lang="fr-FR" dirty="0"/>
              <a:t>. -  FEM</a:t>
            </a:r>
          </a:p>
          <a:p>
            <a:endParaRPr lang="fr-FR" dirty="0"/>
          </a:p>
          <a:p>
            <a:r>
              <a:rPr lang="fr-FR" dirty="0"/>
              <a:t>ISEN </a:t>
            </a:r>
            <a:r>
              <a:rPr lang="fr-FR" dirty="0" err="1"/>
              <a:t>Yncréa</a:t>
            </a:r>
            <a:r>
              <a:rPr lang="fr-FR" dirty="0"/>
              <a:t> Ouest </a:t>
            </a:r>
          </a:p>
          <a:p>
            <a:r>
              <a:rPr lang="fr-FR" dirty="0" err="1"/>
              <a:t>January</a:t>
            </a:r>
            <a:r>
              <a:rPr lang="fr-FR" dirty="0"/>
              <a:t> 16th-18th, 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98168D1-8538-47AF-B4E7-E5263049A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F7A985B-4C5D-49E8-A4C8-0190C8722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0099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E8D658-765D-9002-F767-063EF29CE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Wind Turbine Modeling </a:t>
            </a:r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631DB4B-D756-7EEF-DBE9-192370A55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894DB89-CEF0-A7BE-763F-6F3578F65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10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1884087-4F46-8417-393D-F55F5FB37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058"/>
            <a:ext cx="11715184" cy="4594216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D84F9A9E-DFE8-28D8-28E3-15B43CBE71A3}"/>
              </a:ext>
            </a:extLst>
          </p:cNvPr>
          <p:cNvSpPr/>
          <p:nvPr/>
        </p:nvSpPr>
        <p:spPr>
          <a:xfrm>
            <a:off x="1619182" y="4533642"/>
            <a:ext cx="1695420" cy="1676789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003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42E2FC-C75C-F809-AC00-C8FACC899775}"/>
              </a:ext>
            </a:extLst>
          </p:cNvPr>
          <p:cNvSpPr/>
          <p:nvPr/>
        </p:nvSpPr>
        <p:spPr>
          <a:xfrm>
            <a:off x="1799225" y="4104756"/>
            <a:ext cx="1335334" cy="646331"/>
          </a:xfrm>
          <a:prstGeom prst="rect">
            <a:avLst/>
          </a:prstGeom>
          <a:solidFill>
            <a:srgbClr val="003759"/>
          </a:solidFill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Roboto Bk" pitchFamily="2" charset="0"/>
                <a:cs typeface="Arial" panose="020B0604020202020204" pitchFamily="34" charset="0"/>
              </a:rPr>
              <a:t>Fixed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Roboto Bk" pitchFamily="2" charset="0"/>
                <a:cs typeface="Arial" panose="020B0604020202020204" pitchFamily="34" charset="0"/>
              </a:rPr>
              <a:t> </a:t>
            </a: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Roboto Bk" pitchFamily="2" charset="0"/>
                <a:cs typeface="Arial" panose="020B0604020202020204" pitchFamily="34" charset="0"/>
              </a:rPr>
              <a:t>wind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Roboto Bk" pitchFamily="2" charset="0"/>
                <a:cs typeface="Arial" panose="020B0604020202020204" pitchFamily="34" charset="0"/>
              </a:rPr>
              <a:t> turbines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6209A4D0-F63A-9827-CB80-8900CD8D83CA}"/>
              </a:ext>
            </a:extLst>
          </p:cNvPr>
          <p:cNvSpPr/>
          <p:nvPr/>
        </p:nvSpPr>
        <p:spPr>
          <a:xfrm>
            <a:off x="6630357" y="4533642"/>
            <a:ext cx="1695420" cy="1676789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003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75F5D6-EF11-764A-9F62-C4EFD9C605FA}"/>
              </a:ext>
            </a:extLst>
          </p:cNvPr>
          <p:cNvSpPr/>
          <p:nvPr/>
        </p:nvSpPr>
        <p:spPr>
          <a:xfrm>
            <a:off x="6682029" y="4104756"/>
            <a:ext cx="1571793" cy="646331"/>
          </a:xfrm>
          <a:prstGeom prst="rect">
            <a:avLst/>
          </a:prstGeom>
          <a:solidFill>
            <a:srgbClr val="003759"/>
          </a:solidFill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Roboto Bk" pitchFamily="2" charset="0"/>
                <a:cs typeface="Arial" panose="020B0604020202020204" pitchFamily="34" charset="0"/>
              </a:rPr>
              <a:t>Floating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Roboto Bk" pitchFamily="2" charset="0"/>
                <a:cs typeface="Arial" panose="020B0604020202020204" pitchFamily="34" charset="0"/>
              </a:rPr>
              <a:t> </a:t>
            </a: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Roboto Bk" pitchFamily="2" charset="0"/>
                <a:cs typeface="Arial" panose="020B0604020202020204" pitchFamily="34" charset="0"/>
              </a:rPr>
              <a:t>wind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Roboto Bk" pitchFamily="2" charset="0"/>
                <a:cs typeface="Arial" panose="020B0604020202020204" pitchFamily="34" charset="0"/>
              </a:rPr>
              <a:t> turbines</a:t>
            </a:r>
          </a:p>
        </p:txBody>
      </p:sp>
      <p:sp>
        <p:nvSpPr>
          <p:cNvPr id="11" name="Espace réservé du contenu 8">
            <a:extLst>
              <a:ext uri="{FF2B5EF4-FFF2-40B4-BE49-F238E27FC236}">
                <a16:creationId xmlns:a16="http://schemas.microsoft.com/office/drawing/2014/main" id="{39B14EE3-6566-6845-955F-3B88FAE07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63" y="1256232"/>
            <a:ext cx="11489107" cy="492073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Offshore wind turbines (still in development)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824327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8C3078-9CA4-A8AE-ABD2-08D2D8DDF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Wind Turbine Modeling </a:t>
            </a:r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0E4293-25A5-64FD-22DB-28525E0BA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63" y="1256232"/>
            <a:ext cx="4250193" cy="49207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Why?</a:t>
            </a:r>
          </a:p>
          <a:p>
            <a:pPr marL="0" indent="0" algn="just">
              <a:buNone/>
            </a:pPr>
            <a:r>
              <a:rPr lang="en-US" dirty="0"/>
              <a:t>Lower wind cost of energy requires technology advancement through improved engineering capability founded on physics.</a:t>
            </a:r>
          </a:p>
          <a:p>
            <a:pPr marL="0" indent="0" algn="just">
              <a:buNone/>
            </a:pPr>
            <a:r>
              <a:rPr lang="en-US" b="1" dirty="0"/>
              <a:t>What?</a:t>
            </a:r>
          </a:p>
          <a:p>
            <a:pPr marL="0" indent="0" algn="just">
              <a:buNone/>
            </a:pPr>
            <a:r>
              <a:rPr lang="en-US" dirty="0"/>
              <a:t>Improved physics-based engineering design competence and software needed to advance wind energy technology.</a:t>
            </a:r>
          </a:p>
          <a:p>
            <a:pPr marL="0" indent="0" algn="just">
              <a:buNone/>
            </a:pPr>
            <a:r>
              <a:rPr lang="en-US" b="1" dirty="0"/>
              <a:t>How?</a:t>
            </a:r>
          </a:p>
          <a:p>
            <a:pPr marL="0" indent="0" algn="just">
              <a:buNone/>
            </a:pPr>
            <a:r>
              <a:rPr lang="en-US" dirty="0"/>
              <a:t>Use the knowledge, data, and results from broader wind research to improve physics-based engineering design competence and software.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0B6B9EA-5473-4898-B9A4-EA3DC6B13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DB4C656-CA10-F0F8-D33E-47C00C292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11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326A22D-DC35-928C-07B7-BB8E7AB4604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5491016" y="1484057"/>
            <a:ext cx="2159717" cy="118449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1CD9236-6D58-F455-BDB6-B2EA6B00079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670366" y="1422856"/>
            <a:ext cx="2163097" cy="120664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5CB22BA-D8D7-5894-37C4-E26C8D33B99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7150355" y="4810185"/>
            <a:ext cx="2163097" cy="14202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980497-F2BE-1077-B151-4DC9FEA6A363}"/>
              </a:ext>
            </a:extLst>
          </p:cNvPr>
          <p:cNvSpPr/>
          <p:nvPr/>
        </p:nvSpPr>
        <p:spPr>
          <a:xfrm>
            <a:off x="7080068" y="3099289"/>
            <a:ext cx="230367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Engineering Design </a:t>
            </a:r>
            <a:r>
              <a:rPr lang="fr-FR" dirty="0" err="1">
                <a:solidFill>
                  <a:schemeClr val="tx1"/>
                </a:solidFill>
              </a:rPr>
              <a:t>Competence</a:t>
            </a:r>
            <a:r>
              <a:rPr lang="fr-FR" dirty="0">
                <a:solidFill>
                  <a:schemeClr val="tx1"/>
                </a:solidFill>
              </a:rPr>
              <a:t> and </a:t>
            </a:r>
            <a:r>
              <a:rPr lang="fr-FR" dirty="0" err="1">
                <a:solidFill>
                  <a:schemeClr val="tx1"/>
                </a:solidFill>
              </a:rPr>
              <a:t>Models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Flèche : double flèche horizontale 7">
            <a:extLst>
              <a:ext uri="{FF2B5EF4-FFF2-40B4-BE49-F238E27FC236}">
                <a16:creationId xmlns:a16="http://schemas.microsoft.com/office/drawing/2014/main" id="{1793F6F8-D29A-29ED-5DCB-9A81D4C91931}"/>
              </a:ext>
            </a:extLst>
          </p:cNvPr>
          <p:cNvSpPr/>
          <p:nvPr/>
        </p:nvSpPr>
        <p:spPr>
          <a:xfrm>
            <a:off x="7792121" y="1903873"/>
            <a:ext cx="736857" cy="3448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 : double flèche horizontale 9">
            <a:extLst>
              <a:ext uri="{FF2B5EF4-FFF2-40B4-BE49-F238E27FC236}">
                <a16:creationId xmlns:a16="http://schemas.microsoft.com/office/drawing/2014/main" id="{EA76A107-4DE1-4892-DD63-700FD75A64C2}"/>
              </a:ext>
            </a:extLst>
          </p:cNvPr>
          <p:cNvSpPr/>
          <p:nvPr/>
        </p:nvSpPr>
        <p:spPr>
          <a:xfrm rot="2634699">
            <a:off x="6202445" y="2903420"/>
            <a:ext cx="736857" cy="3448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double flèche horizontale 10">
            <a:extLst>
              <a:ext uri="{FF2B5EF4-FFF2-40B4-BE49-F238E27FC236}">
                <a16:creationId xmlns:a16="http://schemas.microsoft.com/office/drawing/2014/main" id="{C6373A29-B253-4BF6-E29C-0C051362CEBA}"/>
              </a:ext>
            </a:extLst>
          </p:cNvPr>
          <p:cNvSpPr/>
          <p:nvPr/>
        </p:nvSpPr>
        <p:spPr>
          <a:xfrm rot="7936943">
            <a:off x="9514939" y="2866538"/>
            <a:ext cx="736857" cy="3448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bas 11">
            <a:extLst>
              <a:ext uri="{FF2B5EF4-FFF2-40B4-BE49-F238E27FC236}">
                <a16:creationId xmlns:a16="http://schemas.microsoft.com/office/drawing/2014/main" id="{2121D7F5-2366-4398-E35B-7BD7C27B46F1}"/>
              </a:ext>
            </a:extLst>
          </p:cNvPr>
          <p:cNvSpPr/>
          <p:nvPr/>
        </p:nvSpPr>
        <p:spPr>
          <a:xfrm>
            <a:off x="8012671" y="4067948"/>
            <a:ext cx="438463" cy="6879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8A7BEC6-CA1E-3096-2F6C-990930E216E1}"/>
              </a:ext>
            </a:extLst>
          </p:cNvPr>
          <p:cNvSpPr txBox="1"/>
          <p:nvPr/>
        </p:nvSpPr>
        <p:spPr>
          <a:xfrm>
            <a:off x="5872605" y="1740513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Physic-Based</a:t>
            </a:r>
            <a:endParaRPr lang="fr-FR" dirty="0"/>
          </a:p>
          <a:p>
            <a:pPr algn="ctr"/>
            <a:r>
              <a:rPr lang="fr-FR" dirty="0" err="1"/>
              <a:t>Knowledge</a:t>
            </a: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13D004E-260A-FE19-D47A-8EF0ABC636E1}"/>
              </a:ext>
            </a:extLst>
          </p:cNvPr>
          <p:cNvSpPr txBox="1"/>
          <p:nvPr/>
        </p:nvSpPr>
        <p:spPr>
          <a:xfrm>
            <a:off x="9138254" y="1704517"/>
            <a:ext cx="1227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Real-World</a:t>
            </a:r>
          </a:p>
          <a:p>
            <a:pPr algn="ctr"/>
            <a:r>
              <a:rPr lang="fr-FR" dirty="0"/>
              <a:t>Data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CECB477-5139-74DC-1934-075AF469915E}"/>
              </a:ext>
            </a:extLst>
          </p:cNvPr>
          <p:cNvSpPr txBox="1"/>
          <p:nvPr/>
        </p:nvSpPr>
        <p:spPr>
          <a:xfrm>
            <a:off x="7400683" y="4953857"/>
            <a:ext cx="16624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Advanced Wind</a:t>
            </a:r>
          </a:p>
          <a:p>
            <a:pPr algn="ctr"/>
            <a:r>
              <a:rPr lang="fr-FR" dirty="0"/>
              <a:t>Energy</a:t>
            </a:r>
          </a:p>
          <a:p>
            <a:pPr algn="ctr"/>
            <a:r>
              <a:rPr lang="fr-FR" dirty="0" err="1"/>
              <a:t>Technology</a:t>
            </a:r>
            <a:r>
              <a:rPr lang="fr-FR" dirty="0"/>
              <a:t> at </a:t>
            </a:r>
          </a:p>
          <a:p>
            <a:pPr algn="ctr"/>
            <a:r>
              <a:rPr lang="fr-FR" dirty="0" err="1"/>
              <a:t>Lower</a:t>
            </a:r>
            <a:r>
              <a:rPr lang="fr-FR" dirty="0"/>
              <a:t> </a:t>
            </a:r>
            <a:r>
              <a:rPr lang="fr-FR" dirty="0" err="1"/>
              <a:t>Cost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6914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5D2C52-CD01-E978-4429-367D12C9A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Wind Turbine Modeling </a:t>
            </a:r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87242A-7007-14BD-D659-5A4DF6AF4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Coupling Between Fluids, Structures, and Controls</a:t>
            </a:r>
          </a:p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3B88A9B-3DF7-8C12-4697-6381FFA6A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422EB5F-5074-BA73-4868-0C9398A60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12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287B393-0D3A-41B8-8C6D-748D5ADE7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32" y="1791481"/>
            <a:ext cx="2513887" cy="181266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B687EB6-8F3B-4F4B-993E-2871601B9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179" y="4264605"/>
            <a:ext cx="3078688" cy="182121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1C21FF2-D4B6-448E-8B1A-A49175485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675" y="1618430"/>
            <a:ext cx="3033886" cy="175594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3643804-6DB8-420E-9B97-B43A17F98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819" y="4618454"/>
            <a:ext cx="821918" cy="157990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CC7E491-B4AB-4296-B997-7E42B835DF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554" y="2496401"/>
            <a:ext cx="3305834" cy="33058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ZoneTexte 18">
            <a:extLst>
              <a:ext uri="{FF2B5EF4-FFF2-40B4-BE49-F238E27FC236}">
                <a16:creationId xmlns:a16="http://schemas.microsoft.com/office/drawing/2014/main" id="{AFB98C1F-22E1-4D08-BEBE-03B72E2DC2F7}"/>
              </a:ext>
            </a:extLst>
          </p:cNvPr>
          <p:cNvSpPr txBox="1"/>
          <p:nvPr/>
        </p:nvSpPr>
        <p:spPr>
          <a:xfrm>
            <a:off x="865752" y="3684673"/>
            <a:ext cx="1514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Aerodynamics</a:t>
            </a:r>
          </a:p>
        </p:txBody>
      </p:sp>
      <p:sp>
        <p:nvSpPr>
          <p:cNvPr id="12" name="ZoneTexte 19">
            <a:extLst>
              <a:ext uri="{FF2B5EF4-FFF2-40B4-BE49-F238E27FC236}">
                <a16:creationId xmlns:a16="http://schemas.microsoft.com/office/drawing/2014/main" id="{9239DF0D-6937-4E28-9927-6B96DF81B7BC}"/>
              </a:ext>
            </a:extLst>
          </p:cNvPr>
          <p:cNvSpPr txBox="1"/>
          <p:nvPr/>
        </p:nvSpPr>
        <p:spPr>
          <a:xfrm>
            <a:off x="1264646" y="4134533"/>
            <a:ext cx="114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Structures</a:t>
            </a:r>
          </a:p>
        </p:txBody>
      </p:sp>
      <p:sp>
        <p:nvSpPr>
          <p:cNvPr id="13" name="ZoneTexte 20">
            <a:extLst>
              <a:ext uri="{FF2B5EF4-FFF2-40B4-BE49-F238E27FC236}">
                <a16:creationId xmlns:a16="http://schemas.microsoft.com/office/drawing/2014/main" id="{5C10EFA4-ADF9-4171-B682-103C0FB06495}"/>
              </a:ext>
            </a:extLst>
          </p:cNvPr>
          <p:cNvSpPr txBox="1"/>
          <p:nvPr/>
        </p:nvSpPr>
        <p:spPr>
          <a:xfrm>
            <a:off x="9259863" y="3374372"/>
            <a:ext cx="967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Controls</a:t>
            </a:r>
          </a:p>
        </p:txBody>
      </p:sp>
      <p:sp>
        <p:nvSpPr>
          <p:cNvPr id="14" name="ZoneTexte 21">
            <a:extLst>
              <a:ext uri="{FF2B5EF4-FFF2-40B4-BE49-F238E27FC236}">
                <a16:creationId xmlns:a16="http://schemas.microsoft.com/office/drawing/2014/main" id="{AD215810-798D-456B-8EA3-AA0618A99398}"/>
              </a:ext>
            </a:extLst>
          </p:cNvPr>
          <p:cNvSpPr txBox="1"/>
          <p:nvPr/>
        </p:nvSpPr>
        <p:spPr>
          <a:xfrm>
            <a:off x="9597285" y="382024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Hydrodynamics</a:t>
            </a:r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DD8C3D18-6B45-4D13-BCD2-19801A122D76}"/>
              </a:ext>
            </a:extLst>
          </p:cNvPr>
          <p:cNvSpPr/>
          <p:nvPr/>
        </p:nvSpPr>
        <p:spPr>
          <a:xfrm rot="892939">
            <a:off x="3098482" y="3339773"/>
            <a:ext cx="864000" cy="360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8215DC47-9DAF-49F4-B8B5-A5F6DDECE26E}"/>
              </a:ext>
            </a:extLst>
          </p:cNvPr>
          <p:cNvSpPr/>
          <p:nvPr/>
        </p:nvSpPr>
        <p:spPr>
          <a:xfrm rot="19836166">
            <a:off x="2760883" y="4783886"/>
            <a:ext cx="864000" cy="360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C92307DB-0B9F-4A13-8D05-A375951F8FB1}"/>
              </a:ext>
            </a:extLst>
          </p:cNvPr>
          <p:cNvSpPr/>
          <p:nvPr/>
        </p:nvSpPr>
        <p:spPr>
          <a:xfrm rot="8879092">
            <a:off x="7397292" y="2902419"/>
            <a:ext cx="864000" cy="360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9E398522-408E-43C1-8DB3-FD60F05FD97D}"/>
              </a:ext>
            </a:extLst>
          </p:cNvPr>
          <p:cNvSpPr/>
          <p:nvPr/>
        </p:nvSpPr>
        <p:spPr>
          <a:xfrm rot="12352341">
            <a:off x="7653315" y="4224474"/>
            <a:ext cx="864000" cy="360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7860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652EC5-2774-F692-2B43-523BCE030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Wind Turbine Modeling </a:t>
            </a:r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D9A566-B697-19C7-4483-521E45006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63" y="1256232"/>
            <a:ext cx="7491060" cy="49207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What is a Digital Twin ? (For you)</a:t>
            </a:r>
          </a:p>
          <a:p>
            <a:pPr marL="0" indent="0">
              <a:buNone/>
            </a:pPr>
            <a:r>
              <a:rPr lang="en-US" dirty="0"/>
              <a:t>An online survey:  </a:t>
            </a:r>
            <a:r>
              <a:rPr lang="en-US" dirty="0">
                <a:hlinkClick r:id="rId2"/>
              </a:rPr>
              <a:t>https://forms.gle/QfxrfTnN2anhtUg7A</a:t>
            </a:r>
            <a:endParaRPr lang="en-US" dirty="0"/>
          </a:p>
          <a:p>
            <a:pPr marL="0" indent="0"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Possible responses:</a:t>
            </a:r>
          </a:p>
          <a:p>
            <a:r>
              <a:rPr lang="fr-FR" dirty="0"/>
              <a:t>A </a:t>
            </a:r>
            <a:r>
              <a:rPr lang="fr-FR" dirty="0" err="1"/>
              <a:t>fully</a:t>
            </a:r>
            <a:r>
              <a:rPr lang="fr-FR" dirty="0"/>
              <a:t> </a:t>
            </a:r>
            <a:r>
              <a:rPr lang="fr-FR" dirty="0" err="1"/>
              <a:t>defined</a:t>
            </a:r>
            <a:r>
              <a:rPr lang="fr-FR" dirty="0"/>
              <a:t> model, able to </a:t>
            </a:r>
            <a:r>
              <a:rPr lang="fr-FR" dirty="0" err="1"/>
              <a:t>simulate</a:t>
            </a:r>
            <a:r>
              <a:rPr lang="fr-FR" dirty="0"/>
              <a:t> the full </a:t>
            </a:r>
            <a:r>
              <a:rPr lang="fr-FR" dirty="0" err="1"/>
              <a:t>behavior</a:t>
            </a:r>
            <a:r>
              <a:rPr lang="fr-FR" dirty="0"/>
              <a:t> of an asset</a:t>
            </a:r>
          </a:p>
          <a:p>
            <a:r>
              <a:rPr lang="fr-FR" dirty="0"/>
              <a:t>A model </a:t>
            </a:r>
            <a:r>
              <a:rPr lang="fr-FR" dirty="0" err="1"/>
              <a:t>similar</a:t>
            </a:r>
            <a:r>
              <a:rPr lang="fr-FR" dirty="0"/>
              <a:t> to a real system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receives</a:t>
            </a:r>
            <a:r>
              <a:rPr lang="fr-FR" dirty="0"/>
              <a:t> data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sensors</a:t>
            </a:r>
            <a:r>
              <a:rPr lang="fr-FR" dirty="0"/>
              <a:t> on the real asset</a:t>
            </a:r>
          </a:p>
          <a:p>
            <a:r>
              <a:rPr lang="fr-FR" dirty="0"/>
              <a:t>A 3D model</a:t>
            </a:r>
          </a:p>
          <a:p>
            <a:r>
              <a:rPr lang="fr-FR" dirty="0"/>
              <a:t>Simulation of a </a:t>
            </a:r>
            <a:r>
              <a:rPr lang="fr-FR" dirty="0" err="1"/>
              <a:t>manufacturing</a:t>
            </a:r>
            <a:r>
              <a:rPr lang="fr-FR" dirty="0"/>
              <a:t> asset</a:t>
            </a:r>
          </a:p>
          <a:p>
            <a:r>
              <a:rPr lang="fr-FR" dirty="0"/>
              <a:t>A </a:t>
            </a:r>
            <a:r>
              <a:rPr lang="fr-FR" dirty="0" err="1"/>
              <a:t>moving</a:t>
            </a:r>
            <a:r>
              <a:rPr lang="fr-FR" dirty="0"/>
              <a:t> model</a:t>
            </a:r>
          </a:p>
          <a:p>
            <a:r>
              <a:rPr lang="fr-FR" dirty="0"/>
              <a:t>All of the </a:t>
            </a:r>
            <a:r>
              <a:rPr lang="fr-FR" dirty="0" err="1"/>
              <a:t>above</a:t>
            </a:r>
            <a:endParaRPr lang="fr-FR" dirty="0"/>
          </a:p>
          <a:p>
            <a:r>
              <a:rPr lang="fr-FR" dirty="0"/>
              <a:t>I </a:t>
            </a:r>
            <a:r>
              <a:rPr lang="fr-FR" dirty="0" err="1"/>
              <a:t>don’t</a:t>
            </a:r>
            <a:r>
              <a:rPr lang="fr-FR" dirty="0"/>
              <a:t> know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EFB0690-5B50-1C17-521F-A6A7DBDE5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9EF6500-EA37-FC98-3161-E2384CFA7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13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15A8D9B-E967-6D0D-6940-BA577B9F5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196" y="2027976"/>
            <a:ext cx="4067316" cy="40673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4BAAA3-1626-AC20-7EDE-31A6E59CD8CE}"/>
              </a:ext>
            </a:extLst>
          </p:cNvPr>
          <p:cNvSpPr/>
          <p:nvPr/>
        </p:nvSpPr>
        <p:spPr>
          <a:xfrm>
            <a:off x="8600562" y="5262563"/>
            <a:ext cx="1183689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4137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3076A1-6468-96C8-A281-74E2AED7D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Wind Turbine Modeling </a:t>
            </a:r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7150E3-E673-B370-8D1D-4B59CAB1A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63" y="1256232"/>
            <a:ext cx="3675099" cy="4920731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Digital </a:t>
            </a:r>
            <a:r>
              <a:rPr lang="fr-FR" b="1" dirty="0" err="1"/>
              <a:t>Twin</a:t>
            </a:r>
            <a:r>
              <a:rPr lang="fr-FR" b="1" dirty="0"/>
              <a:t> - Wind Turbine</a:t>
            </a:r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r>
              <a:rPr lang="en-US" u="sng" dirty="0"/>
              <a:t>What for 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Improve availability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Reduce operational expenditure (OPEX)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Streamline inspection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Anticipate life extension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Improve future designs</a:t>
            </a:r>
          </a:p>
          <a:p>
            <a:pPr>
              <a:buFont typeface="Wingdings" panose="05000000000000000000" pitchFamily="2" charset="2"/>
              <a:buChar char="§"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672B178-F299-17BD-CAE5-126BD7C6B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9DA51D8-997A-F49A-E5A0-554A921D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14</a:t>
            </a:fld>
            <a:endParaRPr lang="fr-FR"/>
          </a:p>
        </p:txBody>
      </p:sp>
      <p:pic>
        <p:nvPicPr>
          <p:cNvPr id="8" name="Espace réservé du contenu 10">
            <a:extLst>
              <a:ext uri="{FF2B5EF4-FFF2-40B4-BE49-F238E27FC236}">
                <a16:creationId xmlns:a16="http://schemas.microsoft.com/office/drawing/2014/main" id="{666BDF8D-839A-42A7-674D-17C2D7A60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638" y="1660838"/>
            <a:ext cx="8443168" cy="435652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37384AA-D4A9-62E7-2C92-8B9DDB94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178583">
            <a:off x="4331187" y="1778785"/>
            <a:ext cx="1534619" cy="123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85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153D73-76DA-C943-C955-7DBB0BD2B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Day 1 - Agenda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0B025B6-8B60-D9DC-548F-1476A9A65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6B8398-493B-8A3C-EE36-F0839431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15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6BF90F-1BA4-4446-85B6-94E0453437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229035"/>
            <a:ext cx="7767587" cy="4985856"/>
          </a:xfrm>
          <a:prstGeom prst="rect">
            <a:avLst/>
          </a:prstGeom>
        </p:spPr>
      </p:pic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3B5F468E-E75C-102B-2006-8F1BFDF6B8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3180474"/>
              </p:ext>
            </p:extLst>
          </p:nvPr>
        </p:nvGraphicFramePr>
        <p:xfrm>
          <a:off x="6978371" y="1768602"/>
          <a:ext cx="4584979" cy="3690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54086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2E647B-9AC6-9EF2-24D8-30AB7A339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Overview</a:t>
            </a:r>
            <a:r>
              <a:rPr lang="fr-FR" dirty="0"/>
              <a:t> of </a:t>
            </a:r>
            <a:r>
              <a:rPr lang="fr-FR" dirty="0" err="1"/>
              <a:t>OpenFAST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831121-9397-95E9-6B9E-C614A5623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OpenFAST</a:t>
            </a:r>
            <a:r>
              <a:rPr lang="en-US" b="1" dirty="0"/>
              <a:t>: An Open-Source Tool for Wind Turbine Physics-Based Engineering Modeling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6421E73-1021-7677-E4B3-452C48FEB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210C0EA-7170-9E71-DB2D-760764619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16</a:t>
            </a:fld>
            <a:endParaRPr lang="fr-FR"/>
          </a:p>
        </p:txBody>
      </p:sp>
      <p:sp>
        <p:nvSpPr>
          <p:cNvPr id="60" name="Espace réservé du contenu 2">
            <a:extLst>
              <a:ext uri="{FF2B5EF4-FFF2-40B4-BE49-F238E27FC236}">
                <a16:creationId xmlns:a16="http://schemas.microsoft.com/office/drawing/2014/main" id="{EF716EA6-9718-2369-6417-76CB755CDE7B}"/>
              </a:ext>
            </a:extLst>
          </p:cNvPr>
          <p:cNvSpPr txBox="1">
            <a:spLocks/>
          </p:cNvSpPr>
          <p:nvPr/>
        </p:nvSpPr>
        <p:spPr>
          <a:xfrm>
            <a:off x="355787" y="1666077"/>
            <a:ext cx="3914372" cy="4920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r>
              <a:rPr lang="en-US" dirty="0"/>
              <a:t>An open-source wind turbine physics-based engineering tool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dirty="0"/>
              <a:t>Mathematical models are implemented in distinct modules &amp; interconnected to solve for the global, coupled, dynamic response of a system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dirty="0"/>
              <a:t>Currently an open-source code-development community for physics-based engineering models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70" name="Image 69">
            <a:extLst>
              <a:ext uri="{FF2B5EF4-FFF2-40B4-BE49-F238E27FC236}">
                <a16:creationId xmlns:a16="http://schemas.microsoft.com/office/drawing/2014/main" id="{5BD724B3-1260-8ECF-61E7-CF6643D1A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024" y="1744119"/>
            <a:ext cx="6979537" cy="394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30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2E647B-9AC6-9EF2-24D8-30AB7A339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Overview</a:t>
            </a:r>
            <a:r>
              <a:rPr lang="fr-FR" dirty="0"/>
              <a:t> of </a:t>
            </a:r>
            <a:r>
              <a:rPr lang="fr-FR" dirty="0" err="1"/>
              <a:t>OpenFAST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831121-9397-95E9-6B9E-C614A5623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64" y="1256232"/>
            <a:ext cx="5667932" cy="4920731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OpenFAST</a:t>
            </a:r>
            <a:r>
              <a:rPr lang="en-US" b="1" dirty="0"/>
              <a:t> - inputs and outputs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6421E73-1021-7677-E4B3-452C48FEB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210C0EA-7170-9E71-DB2D-760764619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17</a:t>
            </a:fld>
            <a:endParaRPr lang="fr-FR"/>
          </a:p>
        </p:txBody>
      </p:sp>
      <p:sp>
        <p:nvSpPr>
          <p:cNvPr id="65" name="Espace réservé du contenu 2">
            <a:extLst>
              <a:ext uri="{FF2B5EF4-FFF2-40B4-BE49-F238E27FC236}">
                <a16:creationId xmlns:a16="http://schemas.microsoft.com/office/drawing/2014/main" id="{EEFB61CC-7C8D-6B23-DFC4-A230E882EF46}"/>
              </a:ext>
            </a:extLst>
          </p:cNvPr>
          <p:cNvSpPr txBox="1">
            <a:spLocks/>
          </p:cNvSpPr>
          <p:nvPr/>
        </p:nvSpPr>
        <p:spPr>
          <a:xfrm>
            <a:off x="6096000" y="1256232"/>
            <a:ext cx="5667932" cy="4920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u="sng" dirty="0"/>
          </a:p>
        </p:txBody>
      </p:sp>
      <p:grpSp>
        <p:nvGrpSpPr>
          <p:cNvPr id="70" name="Group 87">
            <a:extLst>
              <a:ext uri="{FF2B5EF4-FFF2-40B4-BE49-F238E27FC236}">
                <a16:creationId xmlns:a16="http://schemas.microsoft.com/office/drawing/2014/main" id="{B399F776-2F18-9DC3-CE5F-F70324B72C15}"/>
              </a:ext>
            </a:extLst>
          </p:cNvPr>
          <p:cNvGrpSpPr/>
          <p:nvPr/>
        </p:nvGrpSpPr>
        <p:grpSpPr>
          <a:xfrm>
            <a:off x="7813127" y="3081161"/>
            <a:ext cx="2471531" cy="2809161"/>
            <a:chOff x="6464160" y="2103387"/>
            <a:chExt cx="2471531" cy="2809161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6014C5D-6B80-51C4-A395-EB934AA583F1}"/>
                </a:ext>
              </a:extLst>
            </p:cNvPr>
            <p:cNvSpPr/>
            <p:nvPr/>
          </p:nvSpPr>
          <p:spPr>
            <a:xfrm>
              <a:off x="6464160" y="2103387"/>
              <a:ext cx="2471531" cy="2459345"/>
            </a:xfrm>
            <a:prstGeom prst="rect">
              <a:avLst/>
            </a:prstGeom>
            <a:solidFill>
              <a:srgbClr val="FFC425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Main.out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D235AF5-3A63-B364-BB9D-E8C0DC2DD2BC}"/>
                </a:ext>
              </a:extLst>
            </p:cNvPr>
            <p:cNvSpPr/>
            <p:nvPr/>
          </p:nvSpPr>
          <p:spPr>
            <a:xfrm>
              <a:off x="6473687" y="4695427"/>
              <a:ext cx="620057" cy="214711"/>
            </a:xfrm>
            <a:prstGeom prst="rect">
              <a:avLst/>
            </a:prstGeom>
            <a:solidFill>
              <a:srgbClr val="FFC425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20" rIns="45720"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Main*.sum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4562CCD-E270-0074-28A4-3F2CC706C03A}"/>
                </a:ext>
              </a:extLst>
            </p:cNvPr>
            <p:cNvSpPr/>
            <p:nvPr/>
          </p:nvSpPr>
          <p:spPr>
            <a:xfrm>
              <a:off x="7123913" y="4695427"/>
              <a:ext cx="593716" cy="214711"/>
            </a:xfrm>
            <a:prstGeom prst="rect">
              <a:avLst/>
            </a:prstGeom>
            <a:solidFill>
              <a:srgbClr val="FFC425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20" rIns="45720"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Main*.</a:t>
              </a:r>
              <a:r>
                <a:rPr kumimoji="0" lang="en-U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ech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8BA98D7-DE0A-9F5E-6041-498764B8CCF6}"/>
                </a:ext>
              </a:extLst>
            </p:cNvPr>
            <p:cNvSpPr/>
            <p:nvPr/>
          </p:nvSpPr>
          <p:spPr>
            <a:xfrm>
              <a:off x="8769357" y="4695427"/>
              <a:ext cx="161573" cy="214711"/>
            </a:xfrm>
            <a:prstGeom prst="rect">
              <a:avLst/>
            </a:prstGeom>
            <a:solidFill>
              <a:srgbClr val="FFC425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20" rIns="45720"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…</a:t>
              </a: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7C4CE17-9A20-64F9-7D0C-8DF18A1D472A}"/>
                </a:ext>
              </a:extLst>
            </p:cNvPr>
            <p:cNvSpPr/>
            <p:nvPr/>
          </p:nvSpPr>
          <p:spPr>
            <a:xfrm>
              <a:off x="8326033" y="4693016"/>
              <a:ext cx="413155" cy="219532"/>
            </a:xfrm>
            <a:prstGeom prst="rect">
              <a:avLst/>
            </a:prstGeom>
            <a:solidFill>
              <a:srgbClr val="FFC425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20" rIns="45720"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vtk</a:t>
              </a: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*/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FABFC7D-8552-4801-AD85-4609F3F38368}"/>
                </a:ext>
              </a:extLst>
            </p:cNvPr>
            <p:cNvSpPr/>
            <p:nvPr/>
          </p:nvSpPr>
          <p:spPr>
            <a:xfrm>
              <a:off x="7747798" y="4695427"/>
              <a:ext cx="548065" cy="214711"/>
            </a:xfrm>
            <a:prstGeom prst="rect">
              <a:avLst/>
            </a:prstGeom>
            <a:solidFill>
              <a:srgbClr val="FFC425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20" rIns="45720"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Main*.</a:t>
              </a:r>
              <a:r>
                <a:rPr kumimoji="0" lang="en-U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lin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7" name="TextBox 2">
            <a:extLst>
              <a:ext uri="{FF2B5EF4-FFF2-40B4-BE49-F238E27FC236}">
                <a16:creationId xmlns:a16="http://schemas.microsoft.com/office/drawing/2014/main" id="{1982C92E-59F9-89C0-277E-04F3A6311386}"/>
              </a:ext>
            </a:extLst>
          </p:cNvPr>
          <p:cNvSpPr txBox="1"/>
          <p:nvPr/>
        </p:nvSpPr>
        <p:spPr>
          <a:xfrm>
            <a:off x="1448360" y="1608778"/>
            <a:ext cx="4041912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79C1"/>
                </a:solidFill>
                <a:effectLst/>
                <a:uLnTx/>
                <a:uFillTx/>
              </a:rPr>
              <a:t>INPUTS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:</a:t>
            </a:r>
          </a:p>
          <a:p>
            <a:pPr marL="285750" marR="0" lvl="0" indent="-28575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one main file (extension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.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fst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)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 which references other files</a:t>
            </a:r>
          </a:p>
        </p:txBody>
      </p:sp>
      <p:sp>
        <p:nvSpPr>
          <p:cNvPr id="78" name="TextBox 11">
            <a:extLst>
              <a:ext uri="{FF2B5EF4-FFF2-40B4-BE49-F238E27FC236}">
                <a16:creationId xmlns:a16="http://schemas.microsoft.com/office/drawing/2014/main" id="{823A330B-3C67-09D6-90B5-B137E03A949A}"/>
              </a:ext>
            </a:extLst>
          </p:cNvPr>
          <p:cNvSpPr txBox="1"/>
          <p:nvPr/>
        </p:nvSpPr>
        <p:spPr>
          <a:xfrm>
            <a:off x="5814950" y="1558542"/>
            <a:ext cx="4678016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6A01A"/>
                </a:solidFill>
                <a:effectLst/>
                <a:uLnTx/>
                <a:uFillTx/>
              </a:rPr>
              <a:t>OUTPUTS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:</a:t>
            </a:r>
          </a:p>
          <a:p>
            <a:pPr marL="285750" marR="0" lvl="0" indent="-28575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one data file (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.out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or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.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outb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) with time series of selected output channels</a:t>
            </a:r>
          </a:p>
          <a:p>
            <a:pPr marL="285750" marR="0" lvl="0" indent="-28575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optional files: summary (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.sum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), echo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(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.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ech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), linearization  (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.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lin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), visualization (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vtk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)</a:t>
            </a:r>
          </a:p>
          <a:p>
            <a:pPr marL="285750" marR="0" lvl="0" indent="-28575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grpSp>
        <p:nvGrpSpPr>
          <p:cNvPr id="79" name="Group 79">
            <a:extLst>
              <a:ext uri="{FF2B5EF4-FFF2-40B4-BE49-F238E27FC236}">
                <a16:creationId xmlns:a16="http://schemas.microsoft.com/office/drawing/2014/main" id="{0CB93890-9010-C37B-ECF0-AB758B9DDE50}"/>
              </a:ext>
            </a:extLst>
          </p:cNvPr>
          <p:cNvGrpSpPr/>
          <p:nvPr/>
        </p:nvGrpSpPr>
        <p:grpSpPr>
          <a:xfrm>
            <a:off x="1865801" y="2574972"/>
            <a:ext cx="2471531" cy="3478385"/>
            <a:chOff x="516834" y="1597198"/>
            <a:chExt cx="2471531" cy="3478385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A7F8E97-1E66-E0D6-39EC-B1AFD2C4574A}"/>
                </a:ext>
              </a:extLst>
            </p:cNvPr>
            <p:cNvSpPr/>
            <p:nvPr/>
          </p:nvSpPr>
          <p:spPr>
            <a:xfrm>
              <a:off x="516834" y="1597198"/>
              <a:ext cx="2471531" cy="3478385"/>
            </a:xfrm>
            <a:prstGeom prst="rect">
              <a:avLst/>
            </a:prstGeom>
            <a:solidFill>
              <a:srgbClr val="0079C1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Main.fst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36FAB84-4098-799F-0B19-E7956DD4A69E}"/>
                </a:ext>
              </a:extLst>
            </p:cNvPr>
            <p:cNvSpPr/>
            <p:nvPr/>
          </p:nvSpPr>
          <p:spPr>
            <a:xfrm>
              <a:off x="841512" y="2018162"/>
              <a:ext cx="1716157" cy="337931"/>
            </a:xfrm>
            <a:prstGeom prst="rect">
              <a:avLst/>
            </a:prstGeom>
            <a:solidFill>
              <a:srgbClr val="00A4E4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ElastoDyn.dat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8CE46D4-283F-433B-5F64-634D8C2EA20D}"/>
                </a:ext>
              </a:extLst>
            </p:cNvPr>
            <p:cNvSpPr/>
            <p:nvPr/>
          </p:nvSpPr>
          <p:spPr>
            <a:xfrm>
              <a:off x="841511" y="3351383"/>
              <a:ext cx="1716157" cy="337931"/>
            </a:xfrm>
            <a:prstGeom prst="rect">
              <a:avLst/>
            </a:prstGeom>
            <a:solidFill>
              <a:srgbClr val="00A4E4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AeroDyn.dat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F7D5C23-8550-9F61-70BC-264F8C420478}"/>
                </a:ext>
              </a:extLst>
            </p:cNvPr>
            <p:cNvSpPr/>
            <p:nvPr/>
          </p:nvSpPr>
          <p:spPr>
            <a:xfrm>
              <a:off x="1258954" y="2410499"/>
              <a:ext cx="1517374" cy="337931"/>
            </a:xfrm>
            <a:prstGeom prst="rect">
              <a:avLst/>
            </a:prstGeom>
            <a:solidFill>
              <a:srgbClr val="00A4E4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ED_Tower.dat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3D937E4-93ED-EC35-D574-593B7A23D988}"/>
                </a:ext>
              </a:extLst>
            </p:cNvPr>
            <p:cNvSpPr/>
            <p:nvPr/>
          </p:nvSpPr>
          <p:spPr>
            <a:xfrm>
              <a:off x="1258954" y="2820597"/>
              <a:ext cx="1517374" cy="337931"/>
            </a:xfrm>
            <a:prstGeom prst="rect">
              <a:avLst/>
            </a:prstGeom>
            <a:solidFill>
              <a:srgbClr val="00A4E4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ED_Blade.dat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2DFF667-EF5E-39F2-FEB2-DC8DBD0EF08B}"/>
                </a:ext>
              </a:extLst>
            </p:cNvPr>
            <p:cNvSpPr/>
            <p:nvPr/>
          </p:nvSpPr>
          <p:spPr>
            <a:xfrm>
              <a:off x="848137" y="4640483"/>
              <a:ext cx="1716157" cy="337931"/>
            </a:xfrm>
            <a:prstGeom prst="rect">
              <a:avLst/>
            </a:prstGeom>
            <a:solidFill>
              <a:srgbClr val="00A4E4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….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Arrow: Bent-Up 29">
              <a:extLst>
                <a:ext uri="{FF2B5EF4-FFF2-40B4-BE49-F238E27FC236}">
                  <a16:creationId xmlns:a16="http://schemas.microsoft.com/office/drawing/2014/main" id="{8EEB5E4D-0F42-C2D9-DF99-0F288A2F1824}"/>
                </a:ext>
              </a:extLst>
            </p:cNvPr>
            <p:cNvSpPr/>
            <p:nvPr/>
          </p:nvSpPr>
          <p:spPr>
            <a:xfrm rot="5400000">
              <a:off x="623042" y="2043322"/>
              <a:ext cx="204696" cy="204462"/>
            </a:xfrm>
            <a:prstGeom prst="bentUpArrow">
              <a:avLst/>
            </a:prstGeom>
            <a:solidFill>
              <a:srgbClr val="FFFFFF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Arrow: Bent-Up 30">
              <a:extLst>
                <a:ext uri="{FF2B5EF4-FFF2-40B4-BE49-F238E27FC236}">
                  <a16:creationId xmlns:a16="http://schemas.microsoft.com/office/drawing/2014/main" id="{BD4D2614-3ECF-3284-FD42-CD4196B1076B}"/>
                </a:ext>
              </a:extLst>
            </p:cNvPr>
            <p:cNvSpPr/>
            <p:nvPr/>
          </p:nvSpPr>
          <p:spPr>
            <a:xfrm rot="5400000">
              <a:off x="646080" y="3385344"/>
              <a:ext cx="204696" cy="204462"/>
            </a:xfrm>
            <a:prstGeom prst="bentUpArrow">
              <a:avLst/>
            </a:prstGeom>
            <a:solidFill>
              <a:srgbClr val="FFFFFF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" name="Arrow: Bent-Up 31">
              <a:extLst>
                <a:ext uri="{FF2B5EF4-FFF2-40B4-BE49-F238E27FC236}">
                  <a16:creationId xmlns:a16="http://schemas.microsoft.com/office/drawing/2014/main" id="{529DA191-05F0-F56B-F9B1-5EF6DF7B2239}"/>
                </a:ext>
              </a:extLst>
            </p:cNvPr>
            <p:cNvSpPr/>
            <p:nvPr/>
          </p:nvSpPr>
          <p:spPr>
            <a:xfrm rot="5400000">
              <a:off x="642612" y="4684760"/>
              <a:ext cx="204696" cy="204462"/>
            </a:xfrm>
            <a:prstGeom prst="bentUpArrow">
              <a:avLst/>
            </a:prstGeom>
            <a:solidFill>
              <a:srgbClr val="FFFFFF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Arrow: Bent-Up 33">
              <a:extLst>
                <a:ext uri="{FF2B5EF4-FFF2-40B4-BE49-F238E27FC236}">
                  <a16:creationId xmlns:a16="http://schemas.microsoft.com/office/drawing/2014/main" id="{6A626197-F100-E32D-47C1-E4C14FB10082}"/>
                </a:ext>
              </a:extLst>
            </p:cNvPr>
            <p:cNvSpPr/>
            <p:nvPr/>
          </p:nvSpPr>
          <p:spPr>
            <a:xfrm rot="5400000">
              <a:off x="1063841" y="2459216"/>
              <a:ext cx="204696" cy="204462"/>
            </a:xfrm>
            <a:prstGeom prst="bentUpArrow">
              <a:avLst/>
            </a:prstGeom>
            <a:solidFill>
              <a:srgbClr val="FFFFFF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Arrow: Bent-Up 35">
              <a:extLst>
                <a:ext uri="{FF2B5EF4-FFF2-40B4-BE49-F238E27FC236}">
                  <a16:creationId xmlns:a16="http://schemas.microsoft.com/office/drawing/2014/main" id="{4FAF18D8-EADF-437C-6FD1-86B245DF7074}"/>
                </a:ext>
              </a:extLst>
            </p:cNvPr>
            <p:cNvSpPr/>
            <p:nvPr/>
          </p:nvSpPr>
          <p:spPr>
            <a:xfrm rot="5400000">
              <a:off x="1070467" y="2856982"/>
              <a:ext cx="204696" cy="204462"/>
            </a:xfrm>
            <a:prstGeom prst="bentUpArrow">
              <a:avLst/>
            </a:prstGeom>
            <a:solidFill>
              <a:srgbClr val="FFFFFF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6ABC859-6F98-C6AC-524F-0004D7C65BC8}"/>
                </a:ext>
              </a:extLst>
            </p:cNvPr>
            <p:cNvSpPr/>
            <p:nvPr/>
          </p:nvSpPr>
          <p:spPr>
            <a:xfrm>
              <a:off x="1278831" y="3743720"/>
              <a:ext cx="1517374" cy="337931"/>
            </a:xfrm>
            <a:prstGeom prst="rect">
              <a:avLst/>
            </a:prstGeom>
            <a:solidFill>
              <a:srgbClr val="00A4E4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AD_Blade.dat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Arrow: Bent-Up 42">
              <a:extLst>
                <a:ext uri="{FF2B5EF4-FFF2-40B4-BE49-F238E27FC236}">
                  <a16:creationId xmlns:a16="http://schemas.microsoft.com/office/drawing/2014/main" id="{91A4F05D-D510-64CC-75A1-164260F1B055}"/>
                </a:ext>
              </a:extLst>
            </p:cNvPr>
            <p:cNvSpPr/>
            <p:nvPr/>
          </p:nvSpPr>
          <p:spPr>
            <a:xfrm rot="5400000">
              <a:off x="1090344" y="3780105"/>
              <a:ext cx="204696" cy="204462"/>
            </a:xfrm>
            <a:prstGeom prst="bentUpArrow">
              <a:avLst/>
            </a:prstGeom>
            <a:solidFill>
              <a:srgbClr val="FFFFFF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43D10C7B-295F-67E8-F97E-6B01238FCDF4}"/>
                </a:ext>
              </a:extLst>
            </p:cNvPr>
            <p:cNvSpPr/>
            <p:nvPr/>
          </p:nvSpPr>
          <p:spPr>
            <a:xfrm>
              <a:off x="1278831" y="4131123"/>
              <a:ext cx="1517374" cy="337931"/>
            </a:xfrm>
            <a:prstGeom prst="rect">
              <a:avLst/>
            </a:prstGeom>
            <a:solidFill>
              <a:srgbClr val="00A4E4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Polar.dat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Arrow: Bent-Up 47">
              <a:extLst>
                <a:ext uri="{FF2B5EF4-FFF2-40B4-BE49-F238E27FC236}">
                  <a16:creationId xmlns:a16="http://schemas.microsoft.com/office/drawing/2014/main" id="{E5DE8DCE-01AB-493C-F98C-B293E407862A}"/>
                </a:ext>
              </a:extLst>
            </p:cNvPr>
            <p:cNvSpPr/>
            <p:nvPr/>
          </p:nvSpPr>
          <p:spPr>
            <a:xfrm rot="5400000">
              <a:off x="1090344" y="4167508"/>
              <a:ext cx="204696" cy="204462"/>
            </a:xfrm>
            <a:prstGeom prst="bentUpArrow">
              <a:avLst/>
            </a:prstGeom>
            <a:solidFill>
              <a:srgbClr val="FFFFFF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95" name="Table 60">
            <a:extLst>
              <a:ext uri="{FF2B5EF4-FFF2-40B4-BE49-F238E27FC236}">
                <a16:creationId xmlns:a16="http://schemas.microsoft.com/office/drawing/2014/main" id="{77AE586A-501C-AA8B-DF76-E726461825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882827"/>
              </p:ext>
            </p:extLst>
          </p:nvPr>
        </p:nvGraphicFramePr>
        <p:xfrm>
          <a:off x="7888911" y="3441200"/>
          <a:ext cx="2339011" cy="2054860"/>
        </p:xfrm>
        <a:graphic>
          <a:graphicData uri="http://schemas.openxmlformats.org/drawingml/2006/table">
            <a:tbl>
              <a:tblPr firstRow="1" bandRow="1"/>
              <a:tblGrid>
                <a:gridCol w="584753">
                  <a:extLst>
                    <a:ext uri="{9D8B030D-6E8A-4147-A177-3AD203B41FA5}">
                      <a16:colId xmlns:a16="http://schemas.microsoft.com/office/drawing/2014/main" val="282204084"/>
                    </a:ext>
                  </a:extLst>
                </a:gridCol>
                <a:gridCol w="556910">
                  <a:extLst>
                    <a:ext uri="{9D8B030D-6E8A-4147-A177-3AD203B41FA5}">
                      <a16:colId xmlns:a16="http://schemas.microsoft.com/office/drawing/2014/main" val="1167688275"/>
                    </a:ext>
                  </a:extLst>
                </a:gridCol>
                <a:gridCol w="269697">
                  <a:extLst>
                    <a:ext uri="{9D8B030D-6E8A-4147-A177-3AD203B41FA5}">
                      <a16:colId xmlns:a16="http://schemas.microsoft.com/office/drawing/2014/main" val="2714334989"/>
                    </a:ext>
                  </a:extLst>
                </a:gridCol>
                <a:gridCol w="927651">
                  <a:extLst>
                    <a:ext uri="{9D8B030D-6E8A-4147-A177-3AD203B41FA5}">
                      <a16:colId xmlns:a16="http://schemas.microsoft.com/office/drawing/2014/main" val="423895571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dirty="0"/>
                        <a:t>Time (s)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dirty="0"/>
                        <a:t>Rotor Speed (rpm)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dirty="0"/>
                        <a:t>…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dirty="0"/>
                        <a:t>Channel[n]</a:t>
                      </a:r>
                    </a:p>
                    <a:p>
                      <a:pPr algn="ctr"/>
                      <a:r>
                        <a:rPr lang="en-US" sz="1050" dirty="0"/>
                        <a:t>(unit)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518029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dirty="0"/>
                        <a:t>0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dirty="0"/>
                        <a:t>5.0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105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105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229589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dirty="0"/>
                        <a:t>0.1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dirty="0"/>
                        <a:t>4.9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105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105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50811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dirty="0"/>
                        <a:t>…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dirty="0"/>
                        <a:t>…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105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105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36946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dirty="0" err="1"/>
                        <a:t>tMax</a:t>
                      </a:r>
                      <a:endParaRPr lang="en-US" sz="105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dirty="0"/>
                        <a:t>5.5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105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105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278348"/>
                  </a:ext>
                </a:extLst>
              </a:tr>
            </a:tbl>
          </a:graphicData>
        </a:graphic>
      </p:graphicFrame>
      <p:grpSp>
        <p:nvGrpSpPr>
          <p:cNvPr id="96" name="Group 82">
            <a:extLst>
              <a:ext uri="{FF2B5EF4-FFF2-40B4-BE49-F238E27FC236}">
                <a16:creationId xmlns:a16="http://schemas.microsoft.com/office/drawing/2014/main" id="{4A952B9B-F6C8-C5EB-8F39-7CA8B0EE1E54}"/>
              </a:ext>
            </a:extLst>
          </p:cNvPr>
          <p:cNvGrpSpPr/>
          <p:nvPr/>
        </p:nvGrpSpPr>
        <p:grpSpPr>
          <a:xfrm>
            <a:off x="4448919" y="3905051"/>
            <a:ext cx="3320723" cy="1912480"/>
            <a:chOff x="3099952" y="2927277"/>
            <a:chExt cx="3320723" cy="1912480"/>
          </a:xfrm>
        </p:grpSpPr>
        <p:cxnSp>
          <p:nvCxnSpPr>
            <p:cNvPr id="97" name="Straight Arrow Connector 5">
              <a:extLst>
                <a:ext uri="{FF2B5EF4-FFF2-40B4-BE49-F238E27FC236}">
                  <a16:creationId xmlns:a16="http://schemas.microsoft.com/office/drawing/2014/main" id="{00347559-8C2C-63AA-539D-48B9D9DF3711}"/>
                </a:ext>
              </a:extLst>
            </p:cNvPr>
            <p:cNvCxnSpPr>
              <a:cxnSpLocks/>
            </p:cNvCxnSpPr>
            <p:nvPr/>
          </p:nvCxnSpPr>
          <p:spPr>
            <a:xfrm>
              <a:off x="3099952" y="3311627"/>
              <a:ext cx="733242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333333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98" name="Oval 6">
              <a:extLst>
                <a:ext uri="{FF2B5EF4-FFF2-40B4-BE49-F238E27FC236}">
                  <a16:creationId xmlns:a16="http://schemas.microsoft.com/office/drawing/2014/main" id="{1016B878-EE6C-5001-7C3E-62E4F4525EED}"/>
                </a:ext>
              </a:extLst>
            </p:cNvPr>
            <p:cNvSpPr/>
            <p:nvPr/>
          </p:nvSpPr>
          <p:spPr>
            <a:xfrm>
              <a:off x="3833194" y="2927277"/>
              <a:ext cx="1795662" cy="828961"/>
            </a:xfrm>
            <a:prstGeom prst="ellipse">
              <a:avLst/>
            </a:prstGeom>
            <a:solidFill>
              <a:srgbClr val="5E9732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OpenFAST executable</a:t>
              </a:r>
            </a:p>
          </p:txBody>
        </p:sp>
        <p:cxnSp>
          <p:nvCxnSpPr>
            <p:cNvPr id="99" name="Straight Arrow Connector 8">
              <a:extLst>
                <a:ext uri="{FF2B5EF4-FFF2-40B4-BE49-F238E27FC236}">
                  <a16:creationId xmlns:a16="http://schemas.microsoft.com/office/drawing/2014/main" id="{CE913CB2-3199-6A33-CD5C-21F355451A75}"/>
                </a:ext>
              </a:extLst>
            </p:cNvPr>
            <p:cNvCxnSpPr>
              <a:cxnSpLocks/>
            </p:cNvCxnSpPr>
            <p:nvPr/>
          </p:nvCxnSpPr>
          <p:spPr>
            <a:xfrm>
              <a:off x="5728240" y="3326392"/>
              <a:ext cx="606299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333333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00" name="Straight Arrow Connector 75">
              <a:extLst>
                <a:ext uri="{FF2B5EF4-FFF2-40B4-BE49-F238E27FC236}">
                  <a16:creationId xmlns:a16="http://schemas.microsoft.com/office/drawing/2014/main" id="{04B655F1-7386-A219-DF92-83DD23ED1CDB}"/>
                </a:ext>
              </a:extLst>
            </p:cNvPr>
            <p:cNvCxnSpPr>
              <a:cxnSpLocks/>
            </p:cNvCxnSpPr>
            <p:nvPr/>
          </p:nvCxnSpPr>
          <p:spPr>
            <a:xfrm>
              <a:off x="5714994" y="3422488"/>
              <a:ext cx="705681" cy="1417269"/>
            </a:xfrm>
            <a:prstGeom prst="straightConnector1">
              <a:avLst/>
            </a:prstGeom>
            <a:noFill/>
            <a:ln w="25400" cap="flat" cmpd="sng" algn="ctr">
              <a:solidFill>
                <a:srgbClr val="333333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423717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91D9D1-87DD-0815-901A-BBD4E931E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Overview</a:t>
            </a:r>
            <a:r>
              <a:rPr lang="fr-FR" dirty="0"/>
              <a:t> of </a:t>
            </a:r>
            <a:r>
              <a:rPr lang="fr-FR" dirty="0" err="1"/>
              <a:t>OpenFAST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A7CFE39-D6F1-0837-8404-29B22FDA8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81EC9A3-46B7-31A3-A9F6-1A5FAC1D5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18</a:t>
            </a:fld>
            <a:endParaRPr lang="fr-FR"/>
          </a:p>
        </p:txBody>
      </p:sp>
      <p:pic>
        <p:nvPicPr>
          <p:cNvPr id="6" name="Picture 97">
            <a:extLst>
              <a:ext uri="{FF2B5EF4-FFF2-40B4-BE49-F238E27FC236}">
                <a16:creationId xmlns:a16="http://schemas.microsoft.com/office/drawing/2014/main" id="{72A69F45-E51F-0319-9248-2D58988C9E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4088" y="2323226"/>
            <a:ext cx="3114675" cy="26809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3FB32D-8A39-C544-6E61-93CBD41BC4A4}"/>
              </a:ext>
            </a:extLst>
          </p:cNvPr>
          <p:cNvSpPr/>
          <p:nvPr/>
        </p:nvSpPr>
        <p:spPr>
          <a:xfrm>
            <a:off x="2340145" y="2965589"/>
            <a:ext cx="1401593" cy="1638363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62736D-B966-DCAA-CB9A-522E9AB0F1B5}"/>
              </a:ext>
            </a:extLst>
          </p:cNvPr>
          <p:cNvSpPr/>
          <p:nvPr/>
        </p:nvSpPr>
        <p:spPr>
          <a:xfrm>
            <a:off x="2340147" y="4635075"/>
            <a:ext cx="1396030" cy="192599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47B4B1-163A-3AD1-2D62-FEE5659578E5}"/>
              </a:ext>
            </a:extLst>
          </p:cNvPr>
          <p:cNvSpPr/>
          <p:nvPr/>
        </p:nvSpPr>
        <p:spPr>
          <a:xfrm>
            <a:off x="2346775" y="4409421"/>
            <a:ext cx="1396030" cy="20116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id="{AAD60A0F-D02C-4890-D13D-A1B72F5CB553}"/>
              </a:ext>
            </a:extLst>
          </p:cNvPr>
          <p:cNvSpPr txBox="1"/>
          <p:nvPr/>
        </p:nvSpPr>
        <p:spPr>
          <a:xfrm>
            <a:off x="1398062" y="4312445"/>
            <a:ext cx="980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INPUTS</a:t>
            </a:r>
          </a:p>
        </p:txBody>
      </p:sp>
      <p:sp>
        <p:nvSpPr>
          <p:cNvPr id="11" name="TextBox 27">
            <a:extLst>
              <a:ext uri="{FF2B5EF4-FFF2-40B4-BE49-F238E27FC236}">
                <a16:creationId xmlns:a16="http://schemas.microsoft.com/office/drawing/2014/main" id="{17F5ED09-B66C-A933-45B9-DB79D5C6168E}"/>
              </a:ext>
            </a:extLst>
          </p:cNvPr>
          <p:cNvSpPr txBox="1"/>
          <p:nvPr/>
        </p:nvSpPr>
        <p:spPr>
          <a:xfrm>
            <a:off x="1346784" y="4555747"/>
            <a:ext cx="980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OUTPUT</a:t>
            </a:r>
          </a:p>
        </p:txBody>
      </p:sp>
      <p:sp>
        <p:nvSpPr>
          <p:cNvPr id="12" name="TextBox 62">
            <a:extLst>
              <a:ext uri="{FF2B5EF4-FFF2-40B4-BE49-F238E27FC236}">
                <a16:creationId xmlns:a16="http://schemas.microsoft.com/office/drawing/2014/main" id="{F4E7E968-7859-A983-9BF4-D052A7769D29}"/>
              </a:ext>
            </a:extLst>
          </p:cNvPr>
          <p:cNvSpPr txBox="1"/>
          <p:nvPr/>
        </p:nvSpPr>
        <p:spPr>
          <a:xfrm>
            <a:off x="1367505" y="1991961"/>
            <a:ext cx="1531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Typical folder:</a:t>
            </a:r>
          </a:p>
        </p:txBody>
      </p:sp>
      <p:grpSp>
        <p:nvGrpSpPr>
          <p:cNvPr id="13" name="Group 94">
            <a:extLst>
              <a:ext uri="{FF2B5EF4-FFF2-40B4-BE49-F238E27FC236}">
                <a16:creationId xmlns:a16="http://schemas.microsoft.com/office/drawing/2014/main" id="{7CFED9D8-BD43-D150-06BC-ADDEEABEEBD0}"/>
              </a:ext>
            </a:extLst>
          </p:cNvPr>
          <p:cNvGrpSpPr/>
          <p:nvPr/>
        </p:nvGrpSpPr>
        <p:grpSpPr>
          <a:xfrm>
            <a:off x="3736177" y="2283441"/>
            <a:ext cx="4095989" cy="3785121"/>
            <a:chOff x="2350999" y="1115550"/>
            <a:chExt cx="4095989" cy="3785121"/>
          </a:xfrm>
        </p:grpSpPr>
        <p:grpSp>
          <p:nvGrpSpPr>
            <p:cNvPr id="14" name="Group 41">
              <a:extLst>
                <a:ext uri="{FF2B5EF4-FFF2-40B4-BE49-F238E27FC236}">
                  <a16:creationId xmlns:a16="http://schemas.microsoft.com/office/drawing/2014/main" id="{F5B28CE4-E4FD-3A0E-B029-EB2716A95B11}"/>
                </a:ext>
              </a:extLst>
            </p:cNvPr>
            <p:cNvGrpSpPr/>
            <p:nvPr/>
          </p:nvGrpSpPr>
          <p:grpSpPr>
            <a:xfrm>
              <a:off x="3032046" y="1124368"/>
              <a:ext cx="3414942" cy="3767485"/>
              <a:chOff x="2732583" y="692703"/>
              <a:chExt cx="3018882" cy="3330538"/>
            </a:xfrm>
          </p:grpSpPr>
          <p:pic>
            <p:nvPicPr>
              <p:cNvPr id="17" name="Picture 32">
                <a:extLst>
                  <a:ext uri="{FF2B5EF4-FFF2-40B4-BE49-F238E27FC236}">
                    <a16:creationId xmlns:a16="http://schemas.microsoft.com/office/drawing/2014/main" id="{3C391C4D-A0EA-ADE0-3E3A-19BE076FF9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2583" y="692703"/>
                <a:ext cx="3018882" cy="3330538"/>
              </a:xfrm>
              <a:prstGeom prst="rect">
                <a:avLst/>
              </a:prstGeom>
              <a:ln w="28575">
                <a:solidFill>
                  <a:schemeClr val="accent1"/>
                </a:solidFill>
              </a:ln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A587186-0082-00BC-F39D-FC12B5E38771}"/>
                  </a:ext>
                </a:extLst>
              </p:cNvPr>
              <p:cNvSpPr/>
              <p:nvPr/>
            </p:nvSpPr>
            <p:spPr>
              <a:xfrm>
                <a:off x="2935128" y="3178968"/>
                <a:ext cx="1017745" cy="90487"/>
              </a:xfrm>
              <a:prstGeom prst="rect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60C1536-1C58-4413-F620-C4AEE5757BB6}"/>
                  </a:ext>
                </a:extLst>
              </p:cNvPr>
              <p:cNvSpPr/>
              <p:nvPr/>
            </p:nvSpPr>
            <p:spPr>
              <a:xfrm>
                <a:off x="2951798" y="3467101"/>
                <a:ext cx="1017746" cy="90487"/>
              </a:xfrm>
              <a:prstGeom prst="rect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5DF62CD-4ABB-7046-C2EA-0BD198CBBCCE}"/>
                  </a:ext>
                </a:extLst>
              </p:cNvPr>
              <p:cNvSpPr/>
              <p:nvPr/>
            </p:nvSpPr>
            <p:spPr>
              <a:xfrm>
                <a:off x="2951798" y="3555741"/>
                <a:ext cx="1017746" cy="90487"/>
              </a:xfrm>
              <a:prstGeom prst="rect">
                <a:avLst/>
              </a:prstGeom>
              <a:noFill/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" name="Straight Connector 64">
              <a:extLst>
                <a:ext uri="{FF2B5EF4-FFF2-40B4-BE49-F238E27FC236}">
                  <a16:creationId xmlns:a16="http://schemas.microsoft.com/office/drawing/2014/main" id="{EDB7CF0C-DED2-12F0-D1C1-B624C2C45C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50999" y="1115550"/>
              <a:ext cx="668347" cy="21061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68">
              <a:extLst>
                <a:ext uri="{FF2B5EF4-FFF2-40B4-BE49-F238E27FC236}">
                  <a16:creationId xmlns:a16="http://schemas.microsoft.com/office/drawing/2014/main" id="{0201E3FC-15DA-DBB7-1298-3ED318A84F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50999" y="3457659"/>
              <a:ext cx="661719" cy="14430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95">
            <a:extLst>
              <a:ext uri="{FF2B5EF4-FFF2-40B4-BE49-F238E27FC236}">
                <a16:creationId xmlns:a16="http://schemas.microsoft.com/office/drawing/2014/main" id="{3BA330D6-3194-4C12-9AC5-D4C36FD73168}"/>
              </a:ext>
            </a:extLst>
          </p:cNvPr>
          <p:cNvGrpSpPr/>
          <p:nvPr/>
        </p:nvGrpSpPr>
        <p:grpSpPr>
          <a:xfrm>
            <a:off x="5818817" y="2049155"/>
            <a:ext cx="3844848" cy="4229105"/>
            <a:chOff x="4433639" y="881264"/>
            <a:chExt cx="3844848" cy="4229105"/>
          </a:xfrm>
        </p:grpSpPr>
        <p:grpSp>
          <p:nvGrpSpPr>
            <p:cNvPr id="22" name="Group 57">
              <a:extLst>
                <a:ext uri="{FF2B5EF4-FFF2-40B4-BE49-F238E27FC236}">
                  <a16:creationId xmlns:a16="http://schemas.microsoft.com/office/drawing/2014/main" id="{FEA4E048-30A8-D9F6-761F-F397AAB5DE51}"/>
                </a:ext>
              </a:extLst>
            </p:cNvPr>
            <p:cNvGrpSpPr/>
            <p:nvPr/>
          </p:nvGrpSpPr>
          <p:grpSpPr>
            <a:xfrm>
              <a:off x="5157286" y="898216"/>
              <a:ext cx="3121201" cy="4212153"/>
              <a:chOff x="3768867" y="697465"/>
              <a:chExt cx="3121201" cy="4212153"/>
            </a:xfrm>
          </p:grpSpPr>
          <p:pic>
            <p:nvPicPr>
              <p:cNvPr id="25" name="Picture 44">
                <a:extLst>
                  <a:ext uri="{FF2B5EF4-FFF2-40B4-BE49-F238E27FC236}">
                    <a16:creationId xmlns:a16="http://schemas.microsoft.com/office/drawing/2014/main" id="{50323ED5-53C2-5717-6E57-9882EE47CB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8867" y="697465"/>
                <a:ext cx="3121201" cy="4212153"/>
              </a:xfrm>
              <a:prstGeom prst="rect">
                <a:avLst/>
              </a:prstGeom>
              <a:ln w="19050">
                <a:solidFill>
                  <a:schemeClr val="accent2"/>
                </a:solidFill>
              </a:ln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D41AE78-0006-88FB-53B7-594C400DE96C}"/>
                  </a:ext>
                </a:extLst>
              </p:cNvPr>
              <p:cNvSpPr/>
              <p:nvPr/>
            </p:nvSpPr>
            <p:spPr>
              <a:xfrm>
                <a:off x="3997422" y="4400791"/>
                <a:ext cx="1336578" cy="90487"/>
              </a:xfrm>
              <a:prstGeom prst="rect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2F8789C-7B6F-4800-39A6-AC16DF22EB82}"/>
                  </a:ext>
                </a:extLst>
              </p:cNvPr>
              <p:cNvSpPr/>
              <p:nvPr/>
            </p:nvSpPr>
            <p:spPr>
              <a:xfrm>
                <a:off x="3992889" y="4635981"/>
                <a:ext cx="1336578" cy="247963"/>
              </a:xfrm>
              <a:prstGeom prst="rect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3" name="Straight Connector 78">
              <a:extLst>
                <a:ext uri="{FF2B5EF4-FFF2-40B4-BE49-F238E27FC236}">
                  <a16:creationId xmlns:a16="http://schemas.microsoft.com/office/drawing/2014/main" id="{4E4461B1-DAD5-7FDB-2CAC-A72F98A074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3639" y="881264"/>
              <a:ext cx="717573" cy="348175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79">
              <a:extLst>
                <a:ext uri="{FF2B5EF4-FFF2-40B4-BE49-F238E27FC236}">
                  <a16:creationId xmlns:a16="http://schemas.microsoft.com/office/drawing/2014/main" id="{0D4CF51D-51C2-5E17-E844-70D7E6492F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3639" y="4438124"/>
              <a:ext cx="710945" cy="67224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93">
            <a:extLst>
              <a:ext uri="{FF2B5EF4-FFF2-40B4-BE49-F238E27FC236}">
                <a16:creationId xmlns:a16="http://schemas.microsoft.com/office/drawing/2014/main" id="{9200E72D-06E3-11DB-981D-608E8826BD73}"/>
              </a:ext>
            </a:extLst>
          </p:cNvPr>
          <p:cNvGrpSpPr/>
          <p:nvPr/>
        </p:nvGrpSpPr>
        <p:grpSpPr>
          <a:xfrm>
            <a:off x="3736177" y="3167547"/>
            <a:ext cx="6780117" cy="2443162"/>
            <a:chOff x="2350999" y="1999656"/>
            <a:chExt cx="6780117" cy="2443162"/>
          </a:xfrm>
        </p:grpSpPr>
        <p:pic>
          <p:nvPicPr>
            <p:cNvPr id="29" name="Picture 61">
              <a:extLst>
                <a:ext uri="{FF2B5EF4-FFF2-40B4-BE49-F238E27FC236}">
                  <a16:creationId xmlns:a16="http://schemas.microsoft.com/office/drawing/2014/main" id="{FC2E180E-7B88-B9AE-7214-FF7BA709F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1830" y="1999656"/>
              <a:ext cx="3789286" cy="2443162"/>
            </a:xfrm>
            <a:prstGeom prst="rect">
              <a:avLst/>
            </a:prstGeom>
            <a:ln w="19050">
              <a:solidFill>
                <a:schemeClr val="accent3"/>
              </a:solidFill>
            </a:ln>
          </p:spPr>
        </p:pic>
        <p:cxnSp>
          <p:nvCxnSpPr>
            <p:cNvPr id="30" name="Straight Connector 84">
              <a:extLst>
                <a:ext uri="{FF2B5EF4-FFF2-40B4-BE49-F238E27FC236}">
                  <a16:creationId xmlns:a16="http://schemas.microsoft.com/office/drawing/2014/main" id="{79D6A4FC-14AB-9EB9-CBBA-B3ADD6568A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50999" y="1999656"/>
              <a:ext cx="2978129" cy="146474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85">
              <a:extLst>
                <a:ext uri="{FF2B5EF4-FFF2-40B4-BE49-F238E27FC236}">
                  <a16:creationId xmlns:a16="http://schemas.microsoft.com/office/drawing/2014/main" id="{17EAAFE8-D991-A0BD-C422-7585912B59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50999" y="3678600"/>
              <a:ext cx="2978129" cy="76421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4CA1F913-1741-3154-0DA8-3DAE6AAD6604}"/>
              </a:ext>
            </a:extLst>
          </p:cNvPr>
          <p:cNvSpPr/>
          <p:nvPr/>
        </p:nvSpPr>
        <p:spPr>
          <a:xfrm>
            <a:off x="2340147" y="4847800"/>
            <a:ext cx="1396030" cy="171336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33" name="TextBox 103">
            <a:extLst>
              <a:ext uri="{FF2B5EF4-FFF2-40B4-BE49-F238E27FC236}">
                <a16:creationId xmlns:a16="http://schemas.microsoft.com/office/drawing/2014/main" id="{97198169-FA74-1B2C-E926-6281A3A394AD}"/>
              </a:ext>
            </a:extLst>
          </p:cNvPr>
          <p:cNvSpPr txBox="1"/>
          <p:nvPr/>
        </p:nvSpPr>
        <p:spPr>
          <a:xfrm>
            <a:off x="1542843" y="4774675"/>
            <a:ext cx="980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</a:rPr>
              <a:t>EXE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CE902423-B37D-C3DB-2F97-9BE07471DD7E}"/>
              </a:ext>
            </a:extLst>
          </p:cNvPr>
          <p:cNvSpPr txBox="1"/>
          <p:nvPr/>
        </p:nvSpPr>
        <p:spPr>
          <a:xfrm>
            <a:off x="357404" y="1257953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375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OpenFAST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75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- inputs and outputs (in practice)</a:t>
            </a:r>
          </a:p>
        </p:txBody>
      </p:sp>
    </p:spTree>
    <p:extLst>
      <p:ext uri="{BB962C8B-B14F-4D97-AF65-F5344CB8AC3E}">
        <p14:creationId xmlns:p14="http://schemas.microsoft.com/office/powerpoint/2010/main" val="28418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153D73-76DA-C943-C955-7DBB0BD2B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Day 1 - Agenda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0B025B6-8B60-D9DC-548F-1476A9A65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6B8398-493B-8A3C-EE36-F0839431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19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6BF90F-1BA4-4446-85B6-94E0453437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229035"/>
            <a:ext cx="7767587" cy="4985856"/>
          </a:xfrm>
          <a:prstGeom prst="rect">
            <a:avLst/>
          </a:prstGeom>
        </p:spPr>
      </p:pic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3B5F468E-E75C-102B-2006-8F1BFDF6B8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8818083"/>
              </p:ext>
            </p:extLst>
          </p:nvPr>
        </p:nvGraphicFramePr>
        <p:xfrm>
          <a:off x="6978371" y="1768602"/>
          <a:ext cx="4584979" cy="3690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10852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8D225E-0370-47A1-B47A-7F357D5F8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Wind Turbine Modeling Workshop - Agenda</a:t>
            </a:r>
          </a:p>
        </p:txBody>
      </p:sp>
      <p:graphicFrame>
        <p:nvGraphicFramePr>
          <p:cNvPr id="5" name="Tableau 5">
            <a:extLst>
              <a:ext uri="{FF2B5EF4-FFF2-40B4-BE49-F238E27FC236}">
                <a16:creationId xmlns:a16="http://schemas.microsoft.com/office/drawing/2014/main" id="{8542146B-A24C-0C95-A506-FE98F5DCE066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053024370"/>
              </p:ext>
            </p:extLst>
          </p:nvPr>
        </p:nvGraphicFramePr>
        <p:xfrm>
          <a:off x="384175" y="1171569"/>
          <a:ext cx="11460162" cy="9658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1825">
                  <a:extLst>
                    <a:ext uri="{9D8B030D-6E8A-4147-A177-3AD203B41FA5}">
                      <a16:colId xmlns:a16="http://schemas.microsoft.com/office/drawing/2014/main" val="4022905570"/>
                    </a:ext>
                  </a:extLst>
                </a:gridCol>
                <a:gridCol w="5748337">
                  <a:extLst>
                    <a:ext uri="{9D8B030D-6E8A-4147-A177-3AD203B41FA5}">
                      <a16:colId xmlns:a16="http://schemas.microsoft.com/office/drawing/2014/main" val="1894682170"/>
                    </a:ext>
                  </a:extLst>
                </a:gridCol>
              </a:tblGrid>
              <a:tr h="48291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Day 1: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Welcome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and Introductions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Wind Turbine Modeling </a:t>
                      </a: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Overview</a:t>
                      </a:r>
                      <a:endParaRPr kumimoji="0" lang="fr-F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28CC2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Overview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of </a:t>
                      </a: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OpenFAST</a:t>
                      </a:r>
                      <a:endParaRPr kumimoji="0" lang="fr-F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28CC2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685800" marR="0" lvl="1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kumimoji="0" lang="fr-F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Practical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work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</a:t>
                      </a: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Installation</a:t>
                      </a: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Inputs and outputs workflow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OpenFAST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Modules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OpenFAST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tool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python-</a:t>
                      </a: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toolbox</a:t>
                      </a:r>
                      <a:endParaRPr kumimoji="0" lang="fr-F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28CC2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685800" marR="0" lvl="1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kumimoji="0" lang="fr-F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Practical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work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</a:t>
                      </a: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Practicing</a:t>
                      </a:r>
                      <a:endParaRPr kumimoji="0" lang="fr-F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392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Run </a:t>
                      </a:r>
                      <a:r>
                        <a:rPr kumimoji="0" lang="fr-F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your</a:t>
                      </a: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first simulation</a:t>
                      </a:r>
                    </a:p>
                    <a:p>
                      <a:endParaRPr lang="fr-FR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Day 2: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OpenFAST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reminder</a:t>
                      </a:r>
                      <a:endParaRPr kumimoji="0" lang="fr-F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28CC2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OpenFAST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tutorial</a:t>
                      </a:r>
                    </a:p>
                    <a:p>
                      <a:pPr marL="685800" marR="0" lvl="1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kumimoji="0" lang="fr-F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Practical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work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</a:t>
                      </a: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Floating</a:t>
                      </a: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Offshore Wind Turbine</a:t>
                      </a: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Post-</a:t>
                      </a:r>
                      <a:r>
                        <a:rPr kumimoji="0" lang="fr-F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Processing</a:t>
                      </a:r>
                      <a:endParaRPr kumimoji="0" lang="fr-F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392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 digital </a:t>
                      </a:r>
                      <a:r>
                        <a:rPr kumimoji="0" lang="fr-F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twin</a:t>
                      </a: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approach</a:t>
                      </a:r>
                      <a:endParaRPr kumimoji="0" lang="fr-F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392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Conclusion &amp; Question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28CC2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836364"/>
                  </a:ext>
                </a:extLst>
              </a:tr>
              <a:tr h="4829181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28CC2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6804011"/>
                  </a:ext>
                </a:extLst>
              </a:tr>
            </a:tbl>
          </a:graphicData>
        </a:graphic>
      </p:graphicFrame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3A8565E-AAF0-478C-92E1-6C234F33B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6158" y="6356350"/>
            <a:ext cx="4384225" cy="365125"/>
          </a:xfrm>
        </p:spPr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0A12B81-3831-45F6-9A14-7E97D16A8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31790"/>
            <a:ext cx="478079" cy="389686"/>
          </a:xfrm>
        </p:spPr>
        <p:txBody>
          <a:bodyPr/>
          <a:lstStyle/>
          <a:p>
            <a:fld id="{96B5E63F-FF75-4236-BB34-47D07F8E6B0C}" type="slidenum">
              <a:rPr lang="fr-FR" smtClean="0"/>
              <a:t>2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D046D6E-B2BE-3B5B-189F-104BC859AC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401" y="3754121"/>
            <a:ext cx="3859460" cy="247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33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FC899-F9ED-B2B0-C2FF-E34EF5918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OpenFAST</a:t>
            </a:r>
            <a:r>
              <a:rPr lang="fr-FR" dirty="0"/>
              <a:t> modules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4264C34-3B22-62E6-FE6A-4126299E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17D6CD4-6637-ED9C-E3B5-55A797E91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20</a:t>
            </a:fld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7CF81A-CE67-421C-03F1-D2AB795E923A}"/>
              </a:ext>
            </a:extLst>
          </p:cNvPr>
          <p:cNvSpPr/>
          <p:nvPr/>
        </p:nvSpPr>
        <p:spPr>
          <a:xfrm>
            <a:off x="384563" y="2000890"/>
            <a:ext cx="1552135" cy="1533618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7D94B6-3CA3-8D48-4D19-96E78BCEDD65}"/>
              </a:ext>
            </a:extLst>
          </p:cNvPr>
          <p:cNvSpPr/>
          <p:nvPr/>
        </p:nvSpPr>
        <p:spPr>
          <a:xfrm>
            <a:off x="326216" y="2645660"/>
            <a:ext cx="1668827" cy="850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Primary</a:t>
            </a:r>
            <a:r>
              <a:rPr lang="fr-FR" sz="1400" dirty="0">
                <a:solidFill>
                  <a:schemeClr val="tx1"/>
                </a:solidFill>
              </a:rPr>
              <a:t> (.</a:t>
            </a:r>
            <a:r>
              <a:rPr lang="fr-FR" sz="1400" dirty="0" err="1">
                <a:solidFill>
                  <a:schemeClr val="tx1"/>
                </a:solidFill>
              </a:rPr>
              <a:t>dat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  <a:endParaRPr lang="fr-FR" sz="1400" b="1" dirty="0">
              <a:solidFill>
                <a:schemeClr val="tx1"/>
              </a:solidFill>
            </a:endParaRPr>
          </a:p>
          <a:p>
            <a:pPr algn="ctr"/>
            <a:endParaRPr lang="fr-FR" sz="1400" b="1" dirty="0">
              <a:solidFill>
                <a:schemeClr val="tx1"/>
              </a:solidFill>
            </a:endParaRPr>
          </a:p>
          <a:p>
            <a:pPr algn="ctr"/>
            <a:r>
              <a:rPr lang="fr-FR" sz="1400" b="1" dirty="0" err="1">
                <a:solidFill>
                  <a:schemeClr val="tx1"/>
                </a:solidFill>
              </a:rPr>
              <a:t>ElastoDyn</a:t>
            </a:r>
            <a:r>
              <a:rPr lang="fr-FR" sz="1400" dirty="0">
                <a:solidFill>
                  <a:schemeClr val="tx1"/>
                </a:solidFill>
              </a:rPr>
              <a:t> | Structural </a:t>
            </a:r>
            <a:r>
              <a:rPr lang="fr-FR" sz="1400" dirty="0" err="1">
                <a:solidFill>
                  <a:schemeClr val="tx1"/>
                </a:solidFill>
              </a:rPr>
              <a:t>dynamics</a:t>
            </a:r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1A17491-C425-7A40-43F1-9E34977F0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8475"/>
            <a:ext cx="609600" cy="60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A8FA29B-F4E1-8C0B-948A-852314100659}"/>
              </a:ext>
            </a:extLst>
          </p:cNvPr>
          <p:cNvSpPr/>
          <p:nvPr/>
        </p:nvSpPr>
        <p:spPr>
          <a:xfrm>
            <a:off x="2362278" y="2005927"/>
            <a:ext cx="1552135" cy="1533618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5A1C58-A1DC-6913-27F0-CFBB10DC0F63}"/>
              </a:ext>
            </a:extLst>
          </p:cNvPr>
          <p:cNvSpPr/>
          <p:nvPr/>
        </p:nvSpPr>
        <p:spPr>
          <a:xfrm>
            <a:off x="2303931" y="2650697"/>
            <a:ext cx="1668827" cy="850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Primary</a:t>
            </a:r>
            <a:r>
              <a:rPr lang="fr-FR" sz="1400" dirty="0">
                <a:solidFill>
                  <a:schemeClr val="tx1"/>
                </a:solidFill>
              </a:rPr>
              <a:t> (.</a:t>
            </a:r>
            <a:r>
              <a:rPr lang="fr-FR" sz="1400" dirty="0" err="1">
                <a:solidFill>
                  <a:schemeClr val="tx1"/>
                </a:solidFill>
              </a:rPr>
              <a:t>dat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  <a:endParaRPr lang="fr-FR" sz="1400" b="1" dirty="0">
              <a:solidFill>
                <a:schemeClr val="tx1"/>
              </a:solidFill>
            </a:endParaRPr>
          </a:p>
          <a:p>
            <a:pPr algn="ctr"/>
            <a:endParaRPr lang="fr-FR" sz="1400" b="1" dirty="0">
              <a:solidFill>
                <a:schemeClr val="tx1"/>
              </a:solidFill>
            </a:endParaRPr>
          </a:p>
          <a:p>
            <a:pPr algn="ctr"/>
            <a:r>
              <a:rPr lang="fr-FR" sz="1400" b="1" dirty="0" err="1">
                <a:solidFill>
                  <a:schemeClr val="tx1"/>
                </a:solidFill>
              </a:rPr>
              <a:t>AeroDyn</a:t>
            </a:r>
            <a:r>
              <a:rPr lang="fr-FR" sz="1400" dirty="0">
                <a:solidFill>
                  <a:schemeClr val="tx1"/>
                </a:solidFill>
              </a:rPr>
              <a:t> | </a:t>
            </a:r>
            <a:r>
              <a:rPr lang="fr-FR" sz="1400" dirty="0" err="1">
                <a:solidFill>
                  <a:schemeClr val="tx1"/>
                </a:solidFill>
              </a:rPr>
              <a:t>Aerodynamics</a:t>
            </a:r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E4881E9-9B27-07E7-8792-3F56BD2F5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915" y="2023512"/>
            <a:ext cx="609600" cy="609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5AFA2F-D78B-AA08-0F17-163B78D68A50}"/>
              </a:ext>
            </a:extLst>
          </p:cNvPr>
          <p:cNvSpPr/>
          <p:nvPr/>
        </p:nvSpPr>
        <p:spPr>
          <a:xfrm>
            <a:off x="4398338" y="2000890"/>
            <a:ext cx="1552135" cy="1533618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F0BE94-93E5-11DE-D120-63FF785253DF}"/>
              </a:ext>
            </a:extLst>
          </p:cNvPr>
          <p:cNvSpPr/>
          <p:nvPr/>
        </p:nvSpPr>
        <p:spPr>
          <a:xfrm>
            <a:off x="4339991" y="2645660"/>
            <a:ext cx="1668827" cy="850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Primary</a:t>
            </a:r>
            <a:r>
              <a:rPr lang="fr-FR" sz="1400" dirty="0">
                <a:solidFill>
                  <a:schemeClr val="tx1"/>
                </a:solidFill>
              </a:rPr>
              <a:t> (.</a:t>
            </a:r>
            <a:r>
              <a:rPr lang="fr-FR" sz="1400" dirty="0" err="1">
                <a:solidFill>
                  <a:schemeClr val="tx1"/>
                </a:solidFill>
              </a:rPr>
              <a:t>dat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  <a:endParaRPr lang="fr-FR" sz="1400" b="1" dirty="0">
              <a:solidFill>
                <a:schemeClr val="tx1"/>
              </a:solidFill>
            </a:endParaRPr>
          </a:p>
          <a:p>
            <a:pPr algn="ctr"/>
            <a:endParaRPr lang="fr-FR" sz="1400" b="1" dirty="0">
              <a:solidFill>
                <a:schemeClr val="tx1"/>
              </a:solidFill>
            </a:endParaRPr>
          </a:p>
          <a:p>
            <a:pPr algn="ctr"/>
            <a:r>
              <a:rPr lang="fr-FR" sz="1400" b="1" dirty="0" err="1">
                <a:solidFill>
                  <a:schemeClr val="tx1"/>
                </a:solidFill>
              </a:rPr>
              <a:t>InflowWind</a:t>
            </a:r>
            <a:r>
              <a:rPr lang="fr-FR" sz="1400" dirty="0">
                <a:solidFill>
                  <a:schemeClr val="tx1"/>
                </a:solidFill>
              </a:rPr>
              <a:t> | </a:t>
            </a:r>
          </a:p>
          <a:p>
            <a:pPr algn="ctr"/>
            <a:r>
              <a:rPr lang="fr-FR" sz="1400" dirty="0">
                <a:solidFill>
                  <a:schemeClr val="tx1"/>
                </a:solidFill>
              </a:rPr>
              <a:t>Wind </a:t>
            </a:r>
            <a:r>
              <a:rPr lang="fr-FR" sz="1400" dirty="0" err="1">
                <a:solidFill>
                  <a:schemeClr val="tx1"/>
                </a:solidFill>
              </a:rPr>
              <a:t>Inflow</a:t>
            </a:r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8F5440C7-BA86-7565-1985-524C7063A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975" y="2018475"/>
            <a:ext cx="609600" cy="6096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29B0ED4-157F-6D8D-DEDB-FB29DE4FB017}"/>
              </a:ext>
            </a:extLst>
          </p:cNvPr>
          <p:cNvSpPr/>
          <p:nvPr/>
        </p:nvSpPr>
        <p:spPr>
          <a:xfrm>
            <a:off x="6376051" y="2000890"/>
            <a:ext cx="1552135" cy="1533618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035CE3-CA9D-FBD9-714D-430B20C940C4}"/>
              </a:ext>
            </a:extLst>
          </p:cNvPr>
          <p:cNvSpPr/>
          <p:nvPr/>
        </p:nvSpPr>
        <p:spPr>
          <a:xfrm>
            <a:off x="6317704" y="2645660"/>
            <a:ext cx="1668827" cy="850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Primary</a:t>
            </a:r>
            <a:r>
              <a:rPr lang="fr-FR" sz="1400" dirty="0">
                <a:solidFill>
                  <a:schemeClr val="tx1"/>
                </a:solidFill>
              </a:rPr>
              <a:t> (.</a:t>
            </a:r>
            <a:r>
              <a:rPr lang="fr-FR" sz="1400" dirty="0" err="1">
                <a:solidFill>
                  <a:schemeClr val="tx1"/>
                </a:solidFill>
              </a:rPr>
              <a:t>dat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  <a:endParaRPr lang="fr-FR" sz="1400" b="1" dirty="0">
              <a:solidFill>
                <a:schemeClr val="tx1"/>
              </a:solidFill>
            </a:endParaRPr>
          </a:p>
          <a:p>
            <a:pPr algn="ctr"/>
            <a:r>
              <a:rPr lang="fr-FR" sz="1400" b="1" dirty="0" err="1">
                <a:solidFill>
                  <a:schemeClr val="tx1"/>
                </a:solidFill>
              </a:rPr>
              <a:t>ServoDyn</a:t>
            </a:r>
            <a:r>
              <a:rPr lang="fr-FR" sz="1400" dirty="0">
                <a:solidFill>
                  <a:schemeClr val="tx1"/>
                </a:solidFill>
              </a:rPr>
              <a:t> |Control and </a:t>
            </a:r>
            <a:r>
              <a:rPr lang="fr-FR" sz="1400" dirty="0" err="1">
                <a:solidFill>
                  <a:schemeClr val="tx1"/>
                </a:solidFill>
              </a:rPr>
              <a:t>Electrical</a:t>
            </a:r>
            <a:r>
              <a:rPr lang="fr-FR" sz="1400" dirty="0">
                <a:solidFill>
                  <a:schemeClr val="tx1"/>
                </a:solidFill>
              </a:rPr>
              <a:t> Drive Dynamics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EF4B9AE0-84C9-DCBF-097C-DD59FF6C6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688" y="2018475"/>
            <a:ext cx="609600" cy="6096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76212A9-1153-8B81-E0C2-94917303EA40}"/>
              </a:ext>
            </a:extLst>
          </p:cNvPr>
          <p:cNvSpPr/>
          <p:nvPr/>
        </p:nvSpPr>
        <p:spPr>
          <a:xfrm>
            <a:off x="8335934" y="2000890"/>
            <a:ext cx="1552135" cy="1533618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E8F209-D0C5-F81F-5D55-63729790DA75}"/>
              </a:ext>
            </a:extLst>
          </p:cNvPr>
          <p:cNvSpPr/>
          <p:nvPr/>
        </p:nvSpPr>
        <p:spPr>
          <a:xfrm>
            <a:off x="8277587" y="2645660"/>
            <a:ext cx="1668827" cy="850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Primary</a:t>
            </a:r>
            <a:r>
              <a:rPr lang="fr-FR" sz="1400" dirty="0">
                <a:solidFill>
                  <a:schemeClr val="tx1"/>
                </a:solidFill>
              </a:rPr>
              <a:t> (.</a:t>
            </a:r>
            <a:r>
              <a:rPr lang="fr-FR" sz="1400" dirty="0" err="1">
                <a:solidFill>
                  <a:schemeClr val="tx1"/>
                </a:solidFill>
              </a:rPr>
              <a:t>dat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</a:p>
          <a:p>
            <a:pPr algn="ctr"/>
            <a:endParaRPr lang="fr-FR" sz="1400" b="1" dirty="0">
              <a:solidFill>
                <a:schemeClr val="tx1"/>
              </a:solidFill>
            </a:endParaRPr>
          </a:p>
          <a:p>
            <a:pPr algn="ctr"/>
            <a:r>
              <a:rPr lang="fr-FR" sz="1400" b="1" dirty="0" err="1">
                <a:solidFill>
                  <a:schemeClr val="tx1"/>
                </a:solidFill>
              </a:rPr>
              <a:t>HydroDyn</a:t>
            </a:r>
            <a:r>
              <a:rPr lang="fr-FR" sz="1400" dirty="0">
                <a:solidFill>
                  <a:schemeClr val="tx1"/>
                </a:solidFill>
              </a:rPr>
              <a:t> |</a:t>
            </a:r>
            <a:r>
              <a:rPr lang="fr-FR" sz="1400" dirty="0" err="1">
                <a:solidFill>
                  <a:schemeClr val="tx1"/>
                </a:solidFill>
              </a:rPr>
              <a:t>Hydrodynamics</a:t>
            </a:r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6F8659C-0EB7-830B-6A7B-2D5FBBF51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571" y="2018475"/>
            <a:ext cx="609600" cy="6096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3A7D704-25CD-0053-88B1-51BC763036E0}"/>
              </a:ext>
            </a:extLst>
          </p:cNvPr>
          <p:cNvSpPr/>
          <p:nvPr/>
        </p:nvSpPr>
        <p:spPr>
          <a:xfrm>
            <a:off x="10313649" y="2000890"/>
            <a:ext cx="1552135" cy="1533618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fr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1C172A-464F-FC9A-3B56-B2359EB39D60}"/>
              </a:ext>
            </a:extLst>
          </p:cNvPr>
          <p:cNvSpPr/>
          <p:nvPr/>
        </p:nvSpPr>
        <p:spPr>
          <a:xfrm>
            <a:off x="10255302" y="2645660"/>
            <a:ext cx="1668827" cy="850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Primary</a:t>
            </a:r>
            <a:r>
              <a:rPr lang="fr-FR" sz="1400" dirty="0">
                <a:solidFill>
                  <a:schemeClr val="tx1"/>
                </a:solidFill>
              </a:rPr>
              <a:t> (.</a:t>
            </a:r>
            <a:r>
              <a:rPr lang="fr-FR" sz="1400" dirty="0" err="1">
                <a:solidFill>
                  <a:schemeClr val="tx1"/>
                </a:solidFill>
              </a:rPr>
              <a:t>dat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fr-FR" sz="1400" b="1" dirty="0">
                <a:solidFill>
                  <a:schemeClr val="tx1"/>
                </a:solidFill>
              </a:rPr>
              <a:t>MAP++</a:t>
            </a:r>
            <a:r>
              <a:rPr lang="fr-FR" sz="1400" dirty="0">
                <a:solidFill>
                  <a:schemeClr val="tx1"/>
                </a:solidFill>
              </a:rPr>
              <a:t> |Quasi </a:t>
            </a:r>
            <a:r>
              <a:rPr lang="fr-FR" sz="1400" dirty="0" err="1">
                <a:solidFill>
                  <a:schemeClr val="tx1"/>
                </a:solidFill>
              </a:rPr>
              <a:t>static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Mooring</a:t>
            </a:r>
            <a:r>
              <a:rPr lang="fr-FR" sz="1400" dirty="0">
                <a:solidFill>
                  <a:schemeClr val="tx1"/>
                </a:solidFill>
              </a:rPr>
              <a:t> Dynamics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B71A82CD-48E6-381A-C575-F03AF61A0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286" y="2018475"/>
            <a:ext cx="609600" cy="6096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608F96F-166E-281C-CCCC-4D83803A5713}"/>
              </a:ext>
            </a:extLst>
          </p:cNvPr>
          <p:cNvSpPr/>
          <p:nvPr/>
        </p:nvSpPr>
        <p:spPr>
          <a:xfrm>
            <a:off x="384562" y="4060085"/>
            <a:ext cx="11481221" cy="1415563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fr-FR" b="1" dirty="0" err="1"/>
              <a:t>OpenFAST</a:t>
            </a:r>
            <a:r>
              <a:rPr lang="fr-FR" b="1" dirty="0"/>
              <a:t> driver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11041E65-C5B7-C662-63FC-28D1BD889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373" y="4158267"/>
            <a:ext cx="609600" cy="609600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84CEEF7E-01B7-6F19-44B7-686A4774DB22}"/>
              </a:ext>
            </a:extLst>
          </p:cNvPr>
          <p:cNvSpPr txBox="1"/>
          <p:nvPr/>
        </p:nvSpPr>
        <p:spPr>
          <a:xfrm>
            <a:off x="3047786" y="4743817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 err="1">
                <a:solidFill>
                  <a:schemeClr val="tx1"/>
                </a:solidFill>
              </a:rPr>
              <a:t>Primary</a:t>
            </a:r>
            <a:r>
              <a:rPr lang="fr-FR" sz="1800" dirty="0">
                <a:solidFill>
                  <a:schemeClr val="tx1"/>
                </a:solidFill>
              </a:rPr>
              <a:t> (.</a:t>
            </a:r>
            <a:r>
              <a:rPr lang="fr-FR" dirty="0" err="1"/>
              <a:t>fst</a:t>
            </a:r>
            <a:r>
              <a:rPr lang="fr-FR" sz="1800" dirty="0">
                <a:solidFill>
                  <a:schemeClr val="tx1"/>
                </a:solidFill>
              </a:rPr>
              <a:t>)</a:t>
            </a:r>
            <a:endParaRPr lang="fr-FR" sz="1800" b="1" dirty="0">
              <a:solidFill>
                <a:schemeClr val="tx1"/>
              </a:solidFill>
            </a:endParaRP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51A6B6B2-A836-B3CF-4EF6-91230EC3F93C}"/>
              </a:ext>
            </a:extLst>
          </p:cNvPr>
          <p:cNvCxnSpPr>
            <a:stCxn id="6" idx="2"/>
          </p:cNvCxnSpPr>
          <p:nvPr/>
        </p:nvCxnSpPr>
        <p:spPr>
          <a:xfrm flipH="1">
            <a:off x="1160629" y="3534508"/>
            <a:ext cx="2" cy="5255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40EE89B1-C035-3177-639A-2C2650907671}"/>
              </a:ext>
            </a:extLst>
          </p:cNvPr>
          <p:cNvCxnSpPr/>
          <p:nvPr/>
        </p:nvCxnSpPr>
        <p:spPr>
          <a:xfrm flipH="1">
            <a:off x="3162302" y="3534507"/>
            <a:ext cx="2" cy="5255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DB2B64BF-4C47-565F-0B4B-B75CBF3A5E7B}"/>
              </a:ext>
            </a:extLst>
          </p:cNvPr>
          <p:cNvCxnSpPr/>
          <p:nvPr/>
        </p:nvCxnSpPr>
        <p:spPr>
          <a:xfrm flipH="1">
            <a:off x="5174402" y="3536225"/>
            <a:ext cx="2" cy="5255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48B3E4ED-631F-B90C-BF56-855AB6B9FFCF}"/>
              </a:ext>
            </a:extLst>
          </p:cNvPr>
          <p:cNvCxnSpPr/>
          <p:nvPr/>
        </p:nvCxnSpPr>
        <p:spPr>
          <a:xfrm flipH="1">
            <a:off x="7152115" y="3536225"/>
            <a:ext cx="2" cy="5255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5117AC11-94A0-32D9-6BFC-72E688D91990}"/>
              </a:ext>
            </a:extLst>
          </p:cNvPr>
          <p:cNvCxnSpPr/>
          <p:nvPr/>
        </p:nvCxnSpPr>
        <p:spPr>
          <a:xfrm flipH="1">
            <a:off x="9145248" y="3529471"/>
            <a:ext cx="2" cy="5255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F39CBEE2-5056-3466-D229-E5E8DED69890}"/>
              </a:ext>
            </a:extLst>
          </p:cNvPr>
          <p:cNvCxnSpPr/>
          <p:nvPr/>
        </p:nvCxnSpPr>
        <p:spPr>
          <a:xfrm flipH="1">
            <a:off x="11089713" y="3536225"/>
            <a:ext cx="2" cy="5255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0BFBB05C-D7B8-0A32-0F64-7A8C7C6FD5CA}"/>
              </a:ext>
            </a:extLst>
          </p:cNvPr>
          <p:cNvSpPr/>
          <p:nvPr/>
        </p:nvSpPr>
        <p:spPr>
          <a:xfrm>
            <a:off x="623963" y="1166738"/>
            <a:ext cx="1371080" cy="628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sz="1400" dirty="0" err="1">
                <a:solidFill>
                  <a:schemeClr val="tx1"/>
                </a:solidFill>
              </a:rPr>
              <a:t>Additional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ElastoDyn</a:t>
            </a:r>
            <a:r>
              <a:rPr lang="fr-FR" sz="1400" dirty="0">
                <a:solidFill>
                  <a:schemeClr val="tx1"/>
                </a:solidFill>
              </a:rPr>
              <a:t> input files (.</a:t>
            </a:r>
            <a:r>
              <a:rPr lang="fr-FR" sz="1400" dirty="0" err="1">
                <a:solidFill>
                  <a:schemeClr val="tx1"/>
                </a:solidFill>
              </a:rPr>
              <a:t>dat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B6300534-2253-C9F7-1886-2E0DD74D0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47" y="1165299"/>
            <a:ext cx="348225" cy="348225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4F09D169-F617-E13F-9C2A-EDFBBB190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241" y="5772085"/>
            <a:ext cx="1102960" cy="1102960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F4F98D33-F311-6EA2-D9DA-A2A9EF0771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808" y="5772085"/>
            <a:ext cx="1102960" cy="110296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DE283008-76C5-B9B9-68E4-6B3AAD325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091" y="5766340"/>
            <a:ext cx="1102960" cy="110296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3C62860-24C8-5137-AA41-5FA04EBAD16A}"/>
              </a:ext>
            </a:extLst>
          </p:cNvPr>
          <p:cNvSpPr/>
          <p:nvPr/>
        </p:nvSpPr>
        <p:spPr>
          <a:xfrm>
            <a:off x="2642168" y="1170951"/>
            <a:ext cx="1371080" cy="628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sz="1400" dirty="0" err="1">
                <a:solidFill>
                  <a:schemeClr val="tx1"/>
                </a:solidFill>
              </a:rPr>
              <a:t>Additional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AeroDyn</a:t>
            </a:r>
            <a:r>
              <a:rPr lang="fr-FR" sz="1400" dirty="0">
                <a:solidFill>
                  <a:schemeClr val="tx1"/>
                </a:solidFill>
              </a:rPr>
              <a:t> input files (.</a:t>
            </a:r>
            <a:r>
              <a:rPr lang="fr-FR" sz="1400" dirty="0" err="1">
                <a:solidFill>
                  <a:schemeClr val="tx1"/>
                </a:solidFill>
              </a:rPr>
              <a:t>dat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5629C585-E642-7D75-5104-23E30E4D4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052" y="1169512"/>
            <a:ext cx="348225" cy="348225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C8B4A42B-4A35-96B0-F6F5-87A0B0832673}"/>
              </a:ext>
            </a:extLst>
          </p:cNvPr>
          <p:cNvSpPr/>
          <p:nvPr/>
        </p:nvSpPr>
        <p:spPr>
          <a:xfrm>
            <a:off x="4663304" y="1169719"/>
            <a:ext cx="1371080" cy="628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sz="1400" dirty="0">
                <a:solidFill>
                  <a:schemeClr val="tx1"/>
                </a:solidFill>
              </a:rPr>
              <a:t>Wind data files (.</a:t>
            </a:r>
            <a:r>
              <a:rPr lang="fr-FR" sz="1400" dirty="0" err="1">
                <a:solidFill>
                  <a:schemeClr val="tx1"/>
                </a:solidFill>
              </a:rPr>
              <a:t>wnd</a:t>
            </a:r>
            <a:r>
              <a:rPr lang="fr-FR" sz="1400" dirty="0">
                <a:solidFill>
                  <a:schemeClr val="tx1"/>
                </a:solidFill>
              </a:rPr>
              <a:t>, .</a:t>
            </a:r>
            <a:r>
              <a:rPr lang="fr-FR" sz="1400" dirty="0" err="1">
                <a:solidFill>
                  <a:schemeClr val="tx1"/>
                </a:solidFill>
              </a:rPr>
              <a:t>bts</a:t>
            </a:r>
            <a:r>
              <a:rPr lang="fr-FR" sz="1400" dirty="0">
                <a:solidFill>
                  <a:schemeClr val="tx1"/>
                </a:solidFill>
              </a:rPr>
              <a:t>, </a:t>
            </a:r>
            <a:r>
              <a:rPr lang="fr-FR" sz="1400" dirty="0" err="1">
                <a:solidFill>
                  <a:schemeClr val="tx1"/>
                </a:solidFill>
              </a:rPr>
              <a:t>hh</a:t>
            </a:r>
            <a:r>
              <a:rPr lang="fr-FR" sz="1400" dirty="0">
                <a:solidFill>
                  <a:schemeClr val="tx1"/>
                </a:solidFill>
              </a:rPr>
              <a:t>, etc…)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4925C79F-5A20-6D56-CC80-FFCCFD2D5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188" y="1168280"/>
            <a:ext cx="348225" cy="34822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08C637A-FF06-F739-48DE-7E42A2051D68}"/>
              </a:ext>
            </a:extLst>
          </p:cNvPr>
          <p:cNvSpPr/>
          <p:nvPr/>
        </p:nvSpPr>
        <p:spPr>
          <a:xfrm>
            <a:off x="6684440" y="1166772"/>
            <a:ext cx="1371080" cy="628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sz="1400" dirty="0" err="1">
                <a:solidFill>
                  <a:schemeClr val="tx1"/>
                </a:solidFill>
              </a:rPr>
              <a:t>Bladed</a:t>
            </a:r>
            <a:r>
              <a:rPr lang="fr-FR" sz="1400" dirty="0">
                <a:solidFill>
                  <a:schemeClr val="tx1"/>
                </a:solidFill>
              </a:rPr>
              <a:t>-style </a:t>
            </a:r>
            <a:r>
              <a:rPr lang="fr-FR" sz="1400" dirty="0" err="1">
                <a:solidFill>
                  <a:schemeClr val="tx1"/>
                </a:solidFill>
              </a:rPr>
              <a:t>external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controller</a:t>
            </a:r>
            <a:r>
              <a:rPr lang="fr-FR" sz="1400" dirty="0">
                <a:solidFill>
                  <a:schemeClr val="tx1"/>
                </a:solidFill>
              </a:rPr>
              <a:t> (.dll)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98E78DA-DA77-4377-2668-FDC550BCD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324" y="1165333"/>
            <a:ext cx="348225" cy="348225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3514CCEB-1354-3774-EB27-9C1694852B49}"/>
              </a:ext>
            </a:extLst>
          </p:cNvPr>
          <p:cNvSpPr/>
          <p:nvPr/>
        </p:nvSpPr>
        <p:spPr>
          <a:xfrm>
            <a:off x="8705576" y="1160877"/>
            <a:ext cx="1371080" cy="628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sz="1400" dirty="0" err="1">
                <a:solidFill>
                  <a:schemeClr val="tx1"/>
                </a:solidFill>
              </a:rPr>
              <a:t>Additional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HydroDyn</a:t>
            </a:r>
            <a:r>
              <a:rPr lang="fr-FR" sz="1400" dirty="0">
                <a:solidFill>
                  <a:schemeClr val="tx1"/>
                </a:solidFill>
              </a:rPr>
              <a:t> input files (.</a:t>
            </a:r>
            <a:r>
              <a:rPr lang="fr-FR" sz="1400" dirty="0" err="1">
                <a:solidFill>
                  <a:schemeClr val="tx1"/>
                </a:solidFill>
              </a:rPr>
              <a:t>dat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AF203E44-CFC2-D89A-54B0-2C40E0B91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460" y="1159438"/>
            <a:ext cx="348225" cy="348225"/>
          </a:xfrm>
          <a:prstGeom prst="rect">
            <a:avLst/>
          </a:prstGeom>
        </p:spPr>
      </p:pic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CBBE390C-CE6F-2BCE-DEDF-C64EA088400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60631" y="1735583"/>
            <a:ext cx="0" cy="2653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6B6DD9EE-2875-4CA4-A843-6C9D1FA1426D}"/>
              </a:ext>
            </a:extLst>
          </p:cNvPr>
          <p:cNvCxnSpPr>
            <a:cxnSpLocks/>
          </p:cNvCxnSpPr>
          <p:nvPr/>
        </p:nvCxnSpPr>
        <p:spPr>
          <a:xfrm>
            <a:off x="3141321" y="1735583"/>
            <a:ext cx="0" cy="2653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84EE3E04-992A-D3F0-1B2B-E0C1E55F44B6}"/>
              </a:ext>
            </a:extLst>
          </p:cNvPr>
          <p:cNvCxnSpPr>
            <a:cxnSpLocks/>
          </p:cNvCxnSpPr>
          <p:nvPr/>
        </p:nvCxnSpPr>
        <p:spPr>
          <a:xfrm>
            <a:off x="5156775" y="1735582"/>
            <a:ext cx="0" cy="2653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2259244C-6D93-9969-E1B1-A62F4169C543}"/>
              </a:ext>
            </a:extLst>
          </p:cNvPr>
          <p:cNvCxnSpPr>
            <a:cxnSpLocks/>
          </p:cNvCxnSpPr>
          <p:nvPr/>
        </p:nvCxnSpPr>
        <p:spPr>
          <a:xfrm>
            <a:off x="7152115" y="1725195"/>
            <a:ext cx="0" cy="2653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6CC13656-8B58-562C-A107-68F5F4E19E95}"/>
              </a:ext>
            </a:extLst>
          </p:cNvPr>
          <p:cNvCxnSpPr>
            <a:cxnSpLocks/>
          </p:cNvCxnSpPr>
          <p:nvPr/>
        </p:nvCxnSpPr>
        <p:spPr>
          <a:xfrm>
            <a:off x="9094371" y="1725195"/>
            <a:ext cx="0" cy="2653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65195311-EC4B-8AED-43DC-F64A04A3E19E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6008818" y="5500070"/>
            <a:ext cx="3903" cy="2720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eur : en angle 51">
            <a:extLst>
              <a:ext uri="{FF2B5EF4-FFF2-40B4-BE49-F238E27FC236}">
                <a16:creationId xmlns:a16="http://schemas.microsoft.com/office/drawing/2014/main" id="{10AE207B-5B95-6013-9669-4F1AF2A974C4}"/>
              </a:ext>
            </a:extLst>
          </p:cNvPr>
          <p:cNvCxnSpPr>
            <a:endCxn id="36" idx="0"/>
          </p:cNvCxnSpPr>
          <p:nvPr/>
        </p:nvCxnSpPr>
        <p:spPr>
          <a:xfrm>
            <a:off x="6008818" y="5636077"/>
            <a:ext cx="1430470" cy="136008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necteur : en angle 52">
            <a:extLst>
              <a:ext uri="{FF2B5EF4-FFF2-40B4-BE49-F238E27FC236}">
                <a16:creationId xmlns:a16="http://schemas.microsoft.com/office/drawing/2014/main" id="{BD45DE5B-4AE0-BFF5-B369-47D010472DFD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7439288" y="5636036"/>
            <a:ext cx="1350283" cy="13030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47907FF-9305-6AE2-515C-EBBAC5259872}"/>
              </a:ext>
            </a:extLst>
          </p:cNvPr>
          <p:cNvSpPr/>
          <p:nvPr/>
        </p:nvSpPr>
        <p:spPr>
          <a:xfrm>
            <a:off x="5528451" y="6175341"/>
            <a:ext cx="843697" cy="628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Times </a:t>
            </a:r>
            <a:r>
              <a:rPr lang="fr-FR" sz="1400" dirty="0" err="1">
                <a:solidFill>
                  <a:schemeClr val="tx1"/>
                </a:solidFill>
              </a:rPr>
              <a:t>Series</a:t>
            </a:r>
            <a:r>
              <a:rPr lang="fr-FR" sz="1400" dirty="0">
                <a:solidFill>
                  <a:schemeClr val="tx1"/>
                </a:solidFill>
              </a:rPr>
              <a:t> (.out, .</a:t>
            </a:r>
            <a:r>
              <a:rPr lang="fr-FR" sz="1400" dirty="0" err="1">
                <a:solidFill>
                  <a:schemeClr val="tx1"/>
                </a:solidFill>
              </a:rPr>
              <a:t>outb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F838791-3800-B290-7077-B27C9B4737AB}"/>
              </a:ext>
            </a:extLst>
          </p:cNvPr>
          <p:cNvSpPr/>
          <p:nvPr/>
        </p:nvSpPr>
        <p:spPr>
          <a:xfrm>
            <a:off x="7069724" y="6041914"/>
            <a:ext cx="739127" cy="628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Linearization</a:t>
            </a:r>
            <a:r>
              <a:rPr lang="fr-FR" sz="1400" dirty="0">
                <a:solidFill>
                  <a:schemeClr val="tx1"/>
                </a:solidFill>
              </a:rPr>
              <a:t> (.lin)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FB530E3-FE55-1B8E-4312-BED84EE9692D}"/>
              </a:ext>
            </a:extLst>
          </p:cNvPr>
          <p:cNvSpPr/>
          <p:nvPr/>
        </p:nvSpPr>
        <p:spPr>
          <a:xfrm>
            <a:off x="8443803" y="5996188"/>
            <a:ext cx="668197" cy="628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Visualization</a:t>
            </a:r>
            <a:r>
              <a:rPr lang="fr-FR" sz="1400" dirty="0">
                <a:solidFill>
                  <a:schemeClr val="tx1"/>
                </a:solidFill>
              </a:rPr>
              <a:t> (.</a:t>
            </a:r>
            <a:r>
              <a:rPr lang="fr-FR" sz="1400" dirty="0" err="1">
                <a:solidFill>
                  <a:schemeClr val="tx1"/>
                </a:solidFill>
              </a:rPr>
              <a:t>vtp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58700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765157-1DF2-4B49-089D-13ABA58E5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OpenFAST</a:t>
            </a:r>
            <a:r>
              <a:rPr lang="fr-FR" dirty="0"/>
              <a:t> modules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3543AA-5371-1BA2-92F7-CF979376C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 err="1"/>
              <a:t>ElastoDyn</a:t>
            </a: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457200" lvl="1" indent="0">
              <a:buNone/>
            </a:pPr>
            <a:r>
              <a:rPr lang="fr-FR" b="1" dirty="0" err="1"/>
              <a:t>Computes</a:t>
            </a:r>
            <a:r>
              <a:rPr lang="fr-FR" b="1" dirty="0"/>
              <a:t> structural </a:t>
            </a:r>
            <a:r>
              <a:rPr lang="fr-FR" b="1" dirty="0" err="1"/>
              <a:t>response</a:t>
            </a:r>
            <a:r>
              <a:rPr lang="fr-FR" b="1" dirty="0"/>
              <a:t> as part of the </a:t>
            </a:r>
            <a:r>
              <a:rPr lang="fr-FR" b="1" dirty="0" err="1"/>
              <a:t>aero</a:t>
            </a:r>
            <a:r>
              <a:rPr lang="fr-FR" b="1" dirty="0"/>
              <a:t>-hydro-servo-</a:t>
            </a:r>
            <a:r>
              <a:rPr lang="fr-FR" b="1" dirty="0" err="1"/>
              <a:t>elastic</a:t>
            </a:r>
            <a:r>
              <a:rPr lang="fr-FR" b="1" dirty="0"/>
              <a:t> solution</a:t>
            </a:r>
          </a:p>
          <a:p>
            <a:pPr marL="457200" lvl="1" indent="0">
              <a:buNone/>
            </a:pPr>
            <a:endParaRPr lang="fr-FR" b="1" dirty="0"/>
          </a:p>
          <a:p>
            <a:pPr lvl="2"/>
            <a:r>
              <a:rPr lang="fr-FR" b="1" dirty="0" err="1"/>
              <a:t>Combined</a:t>
            </a:r>
            <a:r>
              <a:rPr lang="fr-FR" b="1" dirty="0"/>
              <a:t> modal &amp; multi-body </a:t>
            </a:r>
            <a:r>
              <a:rPr lang="fr-FR" b="1" dirty="0" err="1"/>
              <a:t>representation</a:t>
            </a:r>
            <a:r>
              <a:rPr lang="fr-FR" b="1" dirty="0"/>
              <a:t> </a:t>
            </a:r>
            <a:r>
              <a:rPr lang="fr-FR" b="1" dirty="0" err="1"/>
              <a:t>through</a:t>
            </a:r>
            <a:r>
              <a:rPr lang="fr-FR" b="1" dirty="0"/>
              <a:t> 24 </a:t>
            </a:r>
            <a:r>
              <a:rPr lang="fr-FR" b="1" dirty="0" err="1"/>
              <a:t>Degrees</a:t>
            </a:r>
            <a:r>
              <a:rPr lang="fr-FR" b="1" dirty="0"/>
              <a:t> of Freedom</a:t>
            </a:r>
          </a:p>
          <a:p>
            <a:pPr marL="1371600" lvl="3" indent="0">
              <a:buNone/>
            </a:pPr>
            <a:r>
              <a:rPr lang="fr-FR" b="1" dirty="0"/>
              <a:t>Multi-body: platform, nacelle, </a:t>
            </a:r>
            <a:r>
              <a:rPr lang="fr-FR" b="1" dirty="0" err="1"/>
              <a:t>generator</a:t>
            </a:r>
            <a:r>
              <a:rPr lang="fr-FR" b="1" dirty="0"/>
              <a:t>, </a:t>
            </a:r>
            <a:r>
              <a:rPr lang="fr-FR" b="1" dirty="0" err="1"/>
              <a:t>gears</a:t>
            </a:r>
            <a:r>
              <a:rPr lang="fr-FR" b="1" dirty="0"/>
              <a:t>, hub, </a:t>
            </a:r>
            <a:r>
              <a:rPr lang="fr-FR" b="1" dirty="0" err="1"/>
              <a:t>tail</a:t>
            </a:r>
            <a:endParaRPr lang="fr-FR" b="1" dirty="0"/>
          </a:p>
          <a:p>
            <a:pPr marL="1371600" lvl="3" indent="0">
              <a:buNone/>
            </a:pPr>
            <a:r>
              <a:rPr lang="fr-FR" b="1" dirty="0"/>
              <a:t>Modal: </a:t>
            </a:r>
            <a:r>
              <a:rPr lang="fr-FR" b="1" dirty="0" err="1"/>
              <a:t>blades</a:t>
            </a:r>
            <a:r>
              <a:rPr lang="fr-FR" b="1" dirty="0"/>
              <a:t>, </a:t>
            </a:r>
            <a:r>
              <a:rPr lang="fr-FR" b="1" dirty="0" err="1"/>
              <a:t>tower</a:t>
            </a:r>
            <a:endParaRPr lang="fr-FR" b="1" dirty="0"/>
          </a:p>
          <a:p>
            <a:pPr marL="457200" lvl="1" indent="0">
              <a:buNone/>
            </a:pPr>
            <a:endParaRPr lang="fr-FR" b="1" dirty="0"/>
          </a:p>
          <a:p>
            <a:pPr lvl="2"/>
            <a:r>
              <a:rPr lang="fr-FR" b="1" dirty="0"/>
              <a:t>Blade &amp; </a:t>
            </a:r>
            <a:r>
              <a:rPr lang="fr-FR" b="1" dirty="0" err="1"/>
              <a:t>tower</a:t>
            </a:r>
            <a:r>
              <a:rPr lang="fr-FR" b="1" dirty="0"/>
              <a:t> modeling </a:t>
            </a:r>
            <a:r>
              <a:rPr lang="fr-FR" b="1" dirty="0" err="1"/>
              <a:t>assumptions</a:t>
            </a:r>
            <a:r>
              <a:rPr lang="fr-FR" b="1" dirty="0"/>
              <a:t>:</a:t>
            </a:r>
          </a:p>
          <a:p>
            <a:pPr marL="1371600" lvl="3" indent="0">
              <a:buNone/>
            </a:pPr>
            <a:r>
              <a:rPr lang="fr-FR" b="1" dirty="0"/>
              <a:t>Bernoulli-Euler </a:t>
            </a:r>
            <a:r>
              <a:rPr lang="fr-FR" b="1" dirty="0" err="1"/>
              <a:t>beams</a:t>
            </a:r>
            <a:endParaRPr lang="fr-FR" b="1" dirty="0"/>
          </a:p>
          <a:p>
            <a:pPr marL="1371600" lvl="3" indent="0">
              <a:buNone/>
            </a:pPr>
            <a:r>
              <a:rPr lang="fr-FR" b="1" dirty="0"/>
              <a:t>Straight &amp; </a:t>
            </a:r>
            <a:r>
              <a:rPr lang="fr-FR" b="1" dirty="0" err="1"/>
              <a:t>isotropic</a:t>
            </a:r>
            <a:endParaRPr lang="fr-FR" b="1" dirty="0"/>
          </a:p>
          <a:p>
            <a:pPr marL="1371600" lvl="3" indent="0">
              <a:buNone/>
            </a:pPr>
            <a:r>
              <a:rPr lang="fr-FR" b="1" dirty="0" err="1"/>
              <a:t>Bending</a:t>
            </a:r>
            <a:r>
              <a:rPr lang="fr-FR" b="1" dirty="0"/>
              <a:t> </a:t>
            </a:r>
            <a:r>
              <a:rPr lang="fr-FR" b="1" dirty="0" err="1"/>
              <a:t>only</a:t>
            </a:r>
            <a:endParaRPr lang="fr-FR" b="1" dirty="0"/>
          </a:p>
          <a:p>
            <a:pPr marL="1371600" lvl="3" indent="0">
              <a:buNone/>
            </a:pPr>
            <a:r>
              <a:rPr lang="fr-FR" b="1" dirty="0"/>
              <a:t>Small to </a:t>
            </a:r>
            <a:r>
              <a:rPr lang="fr-FR" b="1" dirty="0" err="1"/>
              <a:t>moderate</a:t>
            </a:r>
            <a:r>
              <a:rPr lang="fr-FR" b="1" dirty="0"/>
              <a:t> </a:t>
            </a:r>
            <a:r>
              <a:rPr lang="fr-FR" b="1" dirty="0" err="1"/>
              <a:t>deflections</a:t>
            </a:r>
            <a:endParaRPr lang="fr-FR" b="1" dirty="0"/>
          </a:p>
          <a:p>
            <a:pPr marL="0" indent="0">
              <a:buNone/>
            </a:pPr>
            <a:endParaRPr lang="fr-FR" b="1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F921361-931D-7047-82FA-EFEEBBE85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D7C73F-24CC-DB49-A650-BA0F8AADD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21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8C10614-4F73-D266-D5EE-6659C5C2B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3429000"/>
            <a:ext cx="871538" cy="250031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95ABEB1-DFF5-1A85-C897-DEC42BF99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662" y="1165104"/>
            <a:ext cx="2517746" cy="351404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DD0BD4A-ADD6-0959-276F-DBDB8E118899}"/>
              </a:ext>
            </a:extLst>
          </p:cNvPr>
          <p:cNvSpPr txBox="1"/>
          <p:nvPr/>
        </p:nvSpPr>
        <p:spPr>
          <a:xfrm>
            <a:off x="6526065" y="5896678"/>
            <a:ext cx="1840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Modal 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representation</a:t>
            </a:r>
          </a:p>
        </p:txBody>
      </p:sp>
    </p:spTree>
    <p:extLst>
      <p:ext uri="{BB962C8B-B14F-4D97-AF65-F5344CB8AC3E}">
        <p14:creationId xmlns:p14="http://schemas.microsoft.com/office/powerpoint/2010/main" val="2538335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D3AE37-19B4-A1B6-11F6-1AA85D16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OpenFAST</a:t>
            </a:r>
            <a:r>
              <a:rPr lang="fr-FR" dirty="0"/>
              <a:t> modules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9B8F35-B754-7BEF-7D64-BEFA92364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/>
              <a:t>AeroDyn</a:t>
            </a:r>
            <a:endParaRPr lang="fr-FR" dirty="0"/>
          </a:p>
          <a:p>
            <a:pPr marL="457200" lvl="1" indent="0">
              <a:buNone/>
            </a:pPr>
            <a:r>
              <a:rPr lang="fr-FR" dirty="0" err="1"/>
              <a:t>Computes</a:t>
            </a:r>
            <a:r>
              <a:rPr lang="fr-FR" dirty="0"/>
              <a:t> </a:t>
            </a:r>
            <a:r>
              <a:rPr lang="fr-FR" dirty="0" err="1"/>
              <a:t>aerodynamics</a:t>
            </a:r>
            <a:r>
              <a:rPr lang="fr-FR" dirty="0"/>
              <a:t> (lift, drag, pitch) as part of the </a:t>
            </a:r>
            <a:r>
              <a:rPr lang="fr-FR" dirty="0" err="1"/>
              <a:t>aero-elastic</a:t>
            </a:r>
            <a:r>
              <a:rPr lang="fr-FR" dirty="0"/>
              <a:t> solution</a:t>
            </a:r>
          </a:p>
          <a:p>
            <a:pPr marL="0" indent="0">
              <a:buNone/>
            </a:pPr>
            <a:endParaRPr lang="fr-FR" dirty="0"/>
          </a:p>
          <a:p>
            <a:pPr lvl="2"/>
            <a:r>
              <a:rPr lang="fr-FR" dirty="0"/>
              <a:t>Wind-</a:t>
            </a:r>
            <a:r>
              <a:rPr lang="fr-FR" dirty="0" err="1"/>
              <a:t>inflow</a:t>
            </a:r>
            <a:r>
              <a:rPr lang="fr-FR" dirty="0"/>
              <a:t> input:</a:t>
            </a:r>
          </a:p>
          <a:p>
            <a:pPr marL="1371600" lvl="3" indent="0">
              <a:buNone/>
            </a:pPr>
            <a:r>
              <a:rPr lang="fr-FR" dirty="0"/>
              <a:t>Uniform, </a:t>
            </a:r>
            <a:r>
              <a:rPr lang="fr-FR" dirty="0" err="1"/>
              <a:t>unsteady</a:t>
            </a:r>
            <a:endParaRPr lang="fr-FR" dirty="0"/>
          </a:p>
          <a:p>
            <a:pPr marL="1371600" lvl="3" indent="0">
              <a:buNone/>
            </a:pPr>
            <a:r>
              <a:rPr lang="fr-FR" dirty="0"/>
              <a:t>Turbulent (</a:t>
            </a:r>
            <a:r>
              <a:rPr lang="fr-FR" dirty="0" err="1"/>
              <a:t>TurbSim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Wake modeling:</a:t>
            </a:r>
          </a:p>
          <a:p>
            <a:pPr marL="1371600" lvl="3" indent="0">
              <a:buNone/>
            </a:pPr>
            <a:r>
              <a:rPr lang="fr-FR" dirty="0"/>
              <a:t>Blade </a:t>
            </a:r>
            <a:r>
              <a:rPr lang="fr-FR" dirty="0" err="1"/>
              <a:t>Element</a:t>
            </a:r>
            <a:r>
              <a:rPr lang="fr-FR" dirty="0"/>
              <a:t> Momentum (BEM) </a:t>
            </a:r>
            <a:r>
              <a:rPr lang="fr-FR" dirty="0" err="1"/>
              <a:t>theory</a:t>
            </a:r>
            <a:endParaRPr lang="fr-FR" dirty="0"/>
          </a:p>
          <a:p>
            <a:pPr marL="1371600" lvl="3" indent="0">
              <a:buNone/>
            </a:pPr>
            <a:r>
              <a:rPr lang="fr-FR" dirty="0"/>
              <a:t>Dynamic wake (DBEMT)</a:t>
            </a:r>
          </a:p>
          <a:p>
            <a:pPr marL="1371600" lvl="3" indent="0">
              <a:buNone/>
            </a:pPr>
            <a:r>
              <a:rPr lang="fr-FR" dirty="0"/>
              <a:t>Dynamic </a:t>
            </a:r>
            <a:r>
              <a:rPr lang="fr-FR" dirty="0" err="1"/>
              <a:t>stall</a:t>
            </a:r>
            <a:r>
              <a:rPr lang="fr-FR" dirty="0"/>
              <a:t> modeling:</a:t>
            </a:r>
          </a:p>
          <a:p>
            <a:pPr marL="1371600" lvl="3" indent="0">
              <a:buNone/>
            </a:pPr>
            <a:r>
              <a:rPr lang="fr-FR" dirty="0"/>
              <a:t>Beddoes-</a:t>
            </a:r>
            <a:r>
              <a:rPr lang="fr-FR" dirty="0" err="1"/>
              <a:t>Leishman</a:t>
            </a:r>
            <a:r>
              <a:rPr lang="fr-FR" dirty="0"/>
              <a:t> (semi-</a:t>
            </a:r>
            <a:r>
              <a:rPr lang="fr-FR" dirty="0" err="1"/>
              <a:t>empirical</a:t>
            </a:r>
            <a:r>
              <a:rPr lang="fr-FR" dirty="0"/>
              <a:t>)</a:t>
            </a:r>
          </a:p>
          <a:p>
            <a:pPr marL="1371600" lvl="3" indent="0">
              <a:buNone/>
            </a:pPr>
            <a:r>
              <a:rPr lang="fr-FR" dirty="0"/>
              <a:t>Tower drag &amp; influence on </a:t>
            </a:r>
            <a:r>
              <a:rPr lang="fr-FR" dirty="0" err="1"/>
              <a:t>wind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7E5331D-BAEB-43B0-4162-E3A463892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78D72D-A814-FEE9-B75D-A3DE295C4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22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90D2005-192A-0A9C-A41D-7F0D18330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275" y="2209800"/>
            <a:ext cx="4476750" cy="31623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8580811-9810-9A96-E755-8906840C5A21}"/>
              </a:ext>
            </a:extLst>
          </p:cNvPr>
          <p:cNvSpPr txBox="1"/>
          <p:nvPr/>
        </p:nvSpPr>
        <p:spPr>
          <a:xfrm>
            <a:off x="6772275" y="5482144"/>
            <a:ext cx="447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Schematic representing an annular actuator in BEM theory from [8]</a:t>
            </a:r>
          </a:p>
        </p:txBody>
      </p:sp>
    </p:spTree>
    <p:extLst>
      <p:ext uri="{BB962C8B-B14F-4D97-AF65-F5344CB8AC3E}">
        <p14:creationId xmlns:p14="http://schemas.microsoft.com/office/powerpoint/2010/main" val="4219548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D3AE37-19B4-A1B6-11F6-1AA85D16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OpenFAST</a:t>
            </a:r>
            <a:r>
              <a:rPr lang="fr-FR" dirty="0"/>
              <a:t> modules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9B8F35-B754-7BEF-7D64-BEFA92364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/>
              <a:t>InflowWind</a:t>
            </a:r>
            <a:endParaRPr lang="fr-FR" dirty="0"/>
          </a:p>
          <a:p>
            <a:pPr marL="457200" lvl="1" indent="0">
              <a:buNone/>
            </a:pPr>
            <a:r>
              <a:rPr lang="fr-FR" dirty="0" err="1"/>
              <a:t>Undisturbed</a:t>
            </a:r>
            <a:r>
              <a:rPr lang="fr-FR" dirty="0"/>
              <a:t>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inflow</a:t>
            </a:r>
            <a:r>
              <a:rPr lang="fr-FR" dirty="0"/>
              <a:t>:</a:t>
            </a:r>
          </a:p>
          <a:p>
            <a:pPr lvl="2"/>
            <a:r>
              <a:rPr lang="fr-FR" dirty="0" err="1"/>
              <a:t>Steady</a:t>
            </a:r>
            <a:endParaRPr lang="fr-FR" dirty="0"/>
          </a:p>
          <a:p>
            <a:pPr lvl="2"/>
            <a:r>
              <a:rPr lang="fr-FR" dirty="0"/>
              <a:t>Uniform, but time-</a:t>
            </a:r>
            <a:r>
              <a:rPr lang="fr-FR" dirty="0" err="1"/>
              <a:t>varying</a:t>
            </a:r>
            <a:r>
              <a:rPr lang="fr-FR" dirty="0"/>
              <a:t>, e.g., </a:t>
            </a:r>
            <a:r>
              <a:rPr lang="fr-FR" dirty="0" err="1"/>
              <a:t>deterministic</a:t>
            </a:r>
            <a:r>
              <a:rPr lang="fr-FR" dirty="0"/>
              <a:t> </a:t>
            </a:r>
            <a:r>
              <a:rPr lang="fr-FR" dirty="0" err="1"/>
              <a:t>gusts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IEC (</a:t>
            </a:r>
            <a:r>
              <a:rPr lang="fr-FR" dirty="0" err="1"/>
              <a:t>IECWind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Full-</a:t>
            </a:r>
            <a:r>
              <a:rPr lang="fr-FR" dirty="0" err="1"/>
              <a:t>field</a:t>
            </a:r>
            <a:r>
              <a:rPr lang="fr-FR" dirty="0"/>
              <a:t> (FF) turbulence (</a:t>
            </a:r>
            <a:r>
              <a:rPr lang="fr-FR" dirty="0" err="1"/>
              <a:t>TurbSim</a:t>
            </a:r>
            <a:r>
              <a:rPr lang="fr-FR" dirty="0"/>
              <a:t>, Mann)</a:t>
            </a:r>
          </a:p>
          <a:p>
            <a:pPr lvl="2"/>
            <a:r>
              <a:rPr lang="fr-FR" dirty="0"/>
              <a:t>User-</a:t>
            </a:r>
            <a:r>
              <a:rPr lang="fr-FR" dirty="0" err="1"/>
              <a:t>defined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7E5331D-BAEB-43B0-4162-E3A463892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78D72D-A814-FEE9-B75D-A3DE295C4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23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9784A45-3B25-192C-F541-6B651DEE1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611" y="2502464"/>
            <a:ext cx="5136859" cy="421901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4920D9F-9EB1-7880-8A04-17DE05249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116" y="2919369"/>
            <a:ext cx="3133881" cy="319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680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43FF7E-CA18-2637-E85C-5DA22AACA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OpenFAST</a:t>
            </a:r>
            <a:r>
              <a:rPr lang="fr-FR" dirty="0"/>
              <a:t> modules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EC2B50-C475-6BA1-55CC-044730312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ServoDyn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Control and Electrical Drive Dynamics</a:t>
            </a:r>
          </a:p>
          <a:p>
            <a:endParaRPr lang="en-US" dirty="0"/>
          </a:p>
          <a:p>
            <a:pPr lvl="2"/>
            <a:r>
              <a:rPr lang="en-US" dirty="0"/>
              <a:t>Modeling: standard conventional pitch controller</a:t>
            </a:r>
          </a:p>
          <a:p>
            <a:pPr marL="1371600" lvl="3" indent="0">
              <a:buNone/>
            </a:pPr>
            <a:r>
              <a:rPr lang="en-US" dirty="0"/>
              <a:t>Two main operating regimes:</a:t>
            </a:r>
          </a:p>
          <a:p>
            <a:pPr lvl="4"/>
            <a:r>
              <a:rPr lang="en-US" dirty="0"/>
              <a:t>Maximum Power Regime</a:t>
            </a:r>
          </a:p>
          <a:p>
            <a:pPr lvl="4"/>
            <a:r>
              <a:rPr lang="en-US" dirty="0"/>
              <a:t>Constant Power Regime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Floating context: problems due to negative damping</a:t>
            </a:r>
          </a:p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CF6A7D7-F256-54A8-AAAE-5F2799447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4A357B-CEEA-8BB5-150E-565D919BB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24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DA9801F-E32D-8A13-3FE9-C363072E0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859" y="1885239"/>
            <a:ext cx="3671888" cy="2147888"/>
          </a:xfrm>
          <a:prstGeom prst="rect">
            <a:avLst/>
          </a:prstGeom>
        </p:spPr>
      </p:pic>
      <p:pic>
        <p:nvPicPr>
          <p:cNvPr id="9" name="Média en ligne 8" title="Simulation of NREL 5MW turbine">
            <a:hlinkClick r:id="" action="ppaction://media"/>
            <a:extLst>
              <a:ext uri="{FF2B5EF4-FFF2-40B4-BE49-F238E27FC236}">
                <a16:creationId xmlns:a16="http://schemas.microsoft.com/office/drawing/2014/main" id="{0B7F3BEF-71C4-13C5-96B7-00360B90588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018935" y="4082175"/>
            <a:ext cx="4693806" cy="26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8187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1F0E18-5B77-3843-AF34-917EC6C87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OpenFAST</a:t>
            </a:r>
            <a:r>
              <a:rPr lang="fr-FR" dirty="0"/>
              <a:t> modules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E6EF5A-D55B-E512-6A6B-9528620F6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/>
              <a:t>HydroDyn</a:t>
            </a:r>
            <a:endParaRPr lang="fr-FR" dirty="0"/>
          </a:p>
          <a:p>
            <a:pPr marL="457200" lvl="1" indent="0">
              <a:buNone/>
            </a:pPr>
            <a:r>
              <a:rPr lang="fr-FR" dirty="0" err="1"/>
              <a:t>Computes</a:t>
            </a:r>
            <a:r>
              <a:rPr lang="fr-FR" dirty="0"/>
              <a:t> </a:t>
            </a:r>
            <a:r>
              <a:rPr lang="fr-FR" dirty="0" err="1"/>
              <a:t>wave-kinematics</a:t>
            </a:r>
            <a:r>
              <a:rPr lang="fr-FR" dirty="0"/>
              <a:t> &amp; </a:t>
            </a:r>
            <a:r>
              <a:rPr lang="fr-FR" dirty="0" err="1"/>
              <a:t>hydrodynamics</a:t>
            </a:r>
            <a:r>
              <a:rPr lang="fr-FR" dirty="0"/>
              <a:t> as part of the hydro-</a:t>
            </a:r>
            <a:r>
              <a:rPr lang="fr-FR" dirty="0" err="1"/>
              <a:t>elastic</a:t>
            </a:r>
            <a:r>
              <a:rPr lang="fr-FR" dirty="0"/>
              <a:t> solution</a:t>
            </a:r>
          </a:p>
          <a:p>
            <a:pPr lvl="2"/>
            <a:r>
              <a:rPr lang="fr-FR" dirty="0"/>
              <a:t>Waves &amp; </a:t>
            </a:r>
            <a:r>
              <a:rPr lang="fr-FR" dirty="0" err="1"/>
              <a:t>Current</a:t>
            </a:r>
            <a:endParaRPr lang="fr-FR" dirty="0"/>
          </a:p>
          <a:p>
            <a:pPr marL="1371600" lvl="3" indent="0">
              <a:buNone/>
            </a:pPr>
            <a:r>
              <a:rPr lang="fr-FR" dirty="0" err="1"/>
              <a:t>Wave</a:t>
            </a:r>
            <a:r>
              <a:rPr lang="fr-FR" dirty="0"/>
              <a:t> </a:t>
            </a:r>
            <a:r>
              <a:rPr lang="fr-FR" dirty="0" err="1"/>
              <a:t>kinematics</a:t>
            </a:r>
            <a:r>
              <a:rPr lang="fr-FR" dirty="0"/>
              <a:t>:</a:t>
            </a:r>
          </a:p>
          <a:p>
            <a:pPr lvl="4"/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regular</a:t>
            </a:r>
            <a:r>
              <a:rPr lang="fr-FR" dirty="0"/>
              <a:t> (</a:t>
            </a:r>
            <a:r>
              <a:rPr lang="fr-FR" dirty="0" err="1"/>
              <a:t>periodic</a:t>
            </a:r>
            <a:r>
              <a:rPr lang="fr-FR" dirty="0"/>
              <a:t>)</a:t>
            </a:r>
          </a:p>
          <a:p>
            <a:pPr lvl="4"/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irregular</a:t>
            </a:r>
            <a:r>
              <a:rPr lang="fr-FR" dirty="0"/>
              <a:t> (</a:t>
            </a:r>
            <a:r>
              <a:rPr lang="fr-FR" dirty="0" err="1"/>
              <a:t>stochastic</a:t>
            </a:r>
            <a:r>
              <a:rPr lang="fr-FR" dirty="0"/>
              <a:t>):</a:t>
            </a:r>
          </a:p>
          <a:p>
            <a:pPr marL="1371600" lvl="3" indent="0">
              <a:buNone/>
            </a:pPr>
            <a:r>
              <a:rPr lang="fr-FR" dirty="0" err="1"/>
              <a:t>Wave</a:t>
            </a:r>
            <a:r>
              <a:rPr lang="fr-FR" dirty="0"/>
              <a:t> direction &amp; </a:t>
            </a:r>
            <a:r>
              <a:rPr lang="fr-FR" dirty="0" err="1"/>
              <a:t>directional</a:t>
            </a:r>
            <a:r>
              <a:rPr lang="fr-FR" dirty="0"/>
              <a:t> </a:t>
            </a:r>
            <a:r>
              <a:rPr lang="fr-FR" dirty="0" err="1"/>
              <a:t>spreading</a:t>
            </a:r>
            <a:endParaRPr lang="fr-FR" dirty="0"/>
          </a:p>
          <a:p>
            <a:pPr lvl="2"/>
            <a:r>
              <a:rPr lang="fr-FR" dirty="0" err="1"/>
              <a:t>Steady</a:t>
            </a:r>
            <a:r>
              <a:rPr lang="fr-FR" dirty="0"/>
              <a:t> </a:t>
            </a:r>
            <a:r>
              <a:rPr lang="fr-FR" dirty="0" err="1"/>
              <a:t>sea</a:t>
            </a:r>
            <a:r>
              <a:rPr lang="fr-FR" dirty="0"/>
              <a:t> </a:t>
            </a:r>
            <a:r>
              <a:rPr lang="fr-FR" dirty="0" err="1"/>
              <a:t>currents</a:t>
            </a:r>
            <a:r>
              <a:rPr lang="fr-FR" dirty="0"/>
              <a:t>:</a:t>
            </a:r>
          </a:p>
          <a:p>
            <a:pPr marL="1371600" lvl="3" indent="0">
              <a:buNone/>
            </a:pPr>
            <a:r>
              <a:rPr lang="fr-FR" dirty="0"/>
              <a:t>IEC-style </a:t>
            </a:r>
            <a:r>
              <a:rPr lang="fr-FR" dirty="0" err="1"/>
              <a:t>sub-surface</a:t>
            </a:r>
            <a:r>
              <a:rPr lang="fr-FR" dirty="0"/>
              <a:t>, </a:t>
            </a:r>
            <a:r>
              <a:rPr lang="fr-FR" dirty="0" err="1"/>
              <a:t>near</a:t>
            </a:r>
            <a:r>
              <a:rPr lang="fr-FR" dirty="0"/>
              <a:t> surface, &amp; </a:t>
            </a:r>
            <a:r>
              <a:rPr lang="fr-FR" dirty="0" err="1"/>
              <a:t>depth-independent</a:t>
            </a:r>
            <a:endParaRPr lang="fr-FR" dirty="0"/>
          </a:p>
          <a:p>
            <a:pPr marL="1371600" lvl="3" indent="0">
              <a:buNone/>
            </a:pPr>
            <a:r>
              <a:rPr lang="fr-FR" dirty="0"/>
              <a:t>Or user-</a:t>
            </a:r>
            <a:r>
              <a:rPr lang="fr-FR" dirty="0" err="1"/>
              <a:t>defined</a:t>
            </a:r>
            <a:endParaRPr lang="fr-FR" dirty="0"/>
          </a:p>
          <a:p>
            <a:pPr lvl="2"/>
            <a:r>
              <a:rPr lang="fr-FR" dirty="0" err="1"/>
              <a:t>Hydrodynamic</a:t>
            </a:r>
            <a:r>
              <a:rPr lang="fr-FR" dirty="0"/>
              <a:t> </a:t>
            </a:r>
            <a:r>
              <a:rPr lang="fr-FR" dirty="0" err="1"/>
              <a:t>Loading</a:t>
            </a:r>
            <a:endParaRPr lang="fr-FR" dirty="0"/>
          </a:p>
          <a:p>
            <a:pPr marL="1371600" lvl="3" indent="0">
              <a:buNone/>
            </a:pPr>
            <a:r>
              <a:rPr lang="fr-FR" dirty="0" err="1"/>
              <a:t>Strip</a:t>
            </a:r>
            <a:r>
              <a:rPr lang="fr-FR" dirty="0"/>
              <a:t> </a:t>
            </a:r>
            <a:r>
              <a:rPr lang="fr-FR" dirty="0" err="1"/>
              <a:t>theory</a:t>
            </a:r>
            <a:r>
              <a:rPr lang="fr-FR" dirty="0"/>
              <a:t> (</a:t>
            </a:r>
            <a:r>
              <a:rPr lang="fr-FR" dirty="0" err="1"/>
              <a:t>Morison</a:t>
            </a:r>
            <a:r>
              <a:rPr lang="fr-FR" dirty="0"/>
              <a:t>)</a:t>
            </a:r>
          </a:p>
          <a:p>
            <a:pPr marL="1371600" lvl="3" indent="0">
              <a:buNone/>
            </a:pPr>
            <a:r>
              <a:rPr lang="fr-FR" dirty="0" err="1"/>
              <a:t>Potential</a:t>
            </a:r>
            <a:r>
              <a:rPr lang="fr-FR" dirty="0"/>
              <a:t> flow (WAMIT):</a:t>
            </a:r>
          </a:p>
          <a:p>
            <a:pPr lvl="4"/>
            <a:r>
              <a:rPr lang="fr-FR" dirty="0"/>
              <a:t>1st  and 2nd-order (QTF or </a:t>
            </a:r>
            <a:r>
              <a:rPr lang="fr-FR" dirty="0" err="1"/>
              <a:t>Newman’s</a:t>
            </a:r>
            <a:r>
              <a:rPr lang="fr-FR" dirty="0"/>
              <a:t> approximation) </a:t>
            </a:r>
            <a:r>
              <a:rPr lang="fr-FR" dirty="0" err="1"/>
              <a:t>theory</a:t>
            </a:r>
            <a:endParaRPr lang="fr-FR" dirty="0"/>
          </a:p>
          <a:p>
            <a:pPr marL="1371600" lvl="3" indent="0">
              <a:buNone/>
            </a:pPr>
            <a:r>
              <a:rPr lang="fr-FR" dirty="0" err="1"/>
              <a:t>Hybrid</a:t>
            </a:r>
            <a:r>
              <a:rPr lang="fr-FR" dirty="0"/>
              <a:t> combination of </a:t>
            </a: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two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9DE5FA2-754B-19AC-0839-A83455E93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A9AB738-7B48-8BCA-4221-EF0633731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25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3B77E93-E58B-225A-E925-08D5F6760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837" y="3935754"/>
            <a:ext cx="3975085" cy="167141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1C02CB1-8560-D4A4-7D4B-9BAB3802E6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51"/>
          <a:stretch/>
        </p:blipFill>
        <p:spPr>
          <a:xfrm>
            <a:off x="7316683" y="1938419"/>
            <a:ext cx="2695575" cy="86677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081B7CB-B238-91D1-B64C-CE27D6F7F163}"/>
              </a:ext>
            </a:extLst>
          </p:cNvPr>
          <p:cNvSpPr txBox="1"/>
          <p:nvPr/>
        </p:nvSpPr>
        <p:spPr>
          <a:xfrm>
            <a:off x="7744366" y="3025028"/>
            <a:ext cx="1840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Multi-Directional Sea State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B0B99A5-F82A-3E73-5E59-38021D712F56}"/>
              </a:ext>
            </a:extLst>
          </p:cNvPr>
          <p:cNvSpPr txBox="1"/>
          <p:nvPr/>
        </p:nvSpPr>
        <p:spPr>
          <a:xfrm>
            <a:off x="9268275" y="5607170"/>
            <a:ext cx="1840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IEC Sea Currents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B5666D6-BFF1-B789-50DA-D6205BA08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667" y="1862966"/>
            <a:ext cx="1657394" cy="184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503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8BDDF3-AE93-A281-B38F-E9518A5AD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OpenFAST</a:t>
            </a:r>
            <a:r>
              <a:rPr lang="fr-FR" dirty="0"/>
              <a:t> modules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7A1900-7CDA-2CB7-35D4-835E8EBE7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MAP++</a:t>
            </a:r>
            <a:endParaRPr lang="en-US" dirty="0"/>
          </a:p>
          <a:p>
            <a:pPr lvl="1"/>
            <a:r>
              <a:rPr lang="en-US" dirty="0"/>
              <a:t>Quasi static</a:t>
            </a:r>
          </a:p>
          <a:p>
            <a:pPr lvl="1"/>
            <a:r>
              <a:rPr lang="en-US" dirty="0"/>
              <a:t>Multi-segmented array of taut or catenary lines</a:t>
            </a:r>
          </a:p>
          <a:p>
            <a:pPr lvl="1"/>
            <a:r>
              <a:rPr lang="en-US" dirty="0"/>
              <a:t>Elastic stretching</a:t>
            </a:r>
          </a:p>
          <a:p>
            <a:pPr lvl="1"/>
            <a:r>
              <a:rPr lang="en-US" dirty="0"/>
              <a:t>Apparent weight of lines</a:t>
            </a:r>
          </a:p>
          <a:p>
            <a:pPr lvl="1"/>
            <a:r>
              <a:rPr lang="en-US" dirty="0"/>
              <a:t>Clump weights &amp; buoyancy tanks</a:t>
            </a:r>
          </a:p>
          <a:p>
            <a:pPr lvl="1"/>
            <a:r>
              <a:rPr lang="en-US" dirty="0"/>
              <a:t>Seabed friction</a:t>
            </a:r>
          </a:p>
          <a:p>
            <a:pPr lvl="1"/>
            <a:r>
              <a:rPr lang="en-US" dirty="0"/>
              <a:t>Nonlinear geometric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AF071FF-58F9-6503-E92B-1DF357FE5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6DA2735-5F03-7D29-AFB3-89D5EECF3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26</a:t>
            </a:fld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859870-75BB-405B-3D8A-6134237D1580}"/>
              </a:ext>
            </a:extLst>
          </p:cNvPr>
          <p:cNvSpPr/>
          <p:nvPr/>
        </p:nvSpPr>
        <p:spPr>
          <a:xfrm>
            <a:off x="4741509" y="4129743"/>
            <a:ext cx="2106208" cy="1952275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fr-FR" sz="1400" u="sng" dirty="0" err="1"/>
              <a:t>Constraint</a:t>
            </a:r>
            <a:r>
              <a:rPr lang="fr-FR" sz="1400" u="sng" dirty="0"/>
              <a:t> States: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Displacements</a:t>
            </a:r>
            <a:endParaRPr lang="fr-F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Velocities</a:t>
            </a:r>
            <a:endParaRPr lang="fr-FR" sz="1400" dirty="0"/>
          </a:p>
          <a:p>
            <a:endParaRPr lang="fr-FR" sz="1400" b="1" dirty="0"/>
          </a:p>
          <a:p>
            <a:r>
              <a:rPr lang="fr-FR" sz="1400" u="sng" dirty="0" err="1"/>
              <a:t>Parameters</a:t>
            </a:r>
            <a:r>
              <a:rPr lang="fr-FR" sz="1400" u="sng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Line </a:t>
            </a:r>
            <a:r>
              <a:rPr lang="fr-FR" sz="1400" dirty="0" err="1"/>
              <a:t>properties</a:t>
            </a:r>
            <a:r>
              <a:rPr lang="fr-FR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Line </a:t>
            </a:r>
            <a:r>
              <a:rPr lang="fr-FR" sz="1400" dirty="0" err="1"/>
              <a:t>connectivity</a:t>
            </a:r>
            <a:endParaRPr lang="fr-F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Gravity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AECC7-E37C-779E-0B3D-5515A9799CEA}"/>
              </a:ext>
            </a:extLst>
          </p:cNvPr>
          <p:cNvSpPr/>
          <p:nvPr/>
        </p:nvSpPr>
        <p:spPr>
          <a:xfrm>
            <a:off x="2582881" y="4420744"/>
            <a:ext cx="1755722" cy="1372517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b="1" dirty="0">
                <a:solidFill>
                  <a:schemeClr val="tx1"/>
                </a:solidFill>
              </a:rPr>
              <a:t>Inputs: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Platform </a:t>
            </a:r>
            <a:r>
              <a:rPr lang="fr-FR" sz="1600" dirty="0" err="1">
                <a:solidFill>
                  <a:schemeClr val="tx1"/>
                </a:solidFill>
              </a:rPr>
              <a:t>displacements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24B6B-771A-2819-AA7A-3212062612FB}"/>
              </a:ext>
            </a:extLst>
          </p:cNvPr>
          <p:cNvSpPr/>
          <p:nvPr/>
        </p:nvSpPr>
        <p:spPr>
          <a:xfrm>
            <a:off x="7579634" y="4420748"/>
            <a:ext cx="2106208" cy="1372517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b="1" dirty="0">
                <a:solidFill>
                  <a:schemeClr val="tx1"/>
                </a:solidFill>
              </a:rPr>
              <a:t>Outputs: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Line tensions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Line </a:t>
            </a:r>
            <a:r>
              <a:rPr lang="fr-FR" sz="1600" dirty="0" err="1">
                <a:solidFill>
                  <a:schemeClr val="tx1"/>
                </a:solidFill>
              </a:rPr>
              <a:t>displacements</a:t>
            </a:r>
            <a:endParaRPr lang="fr-FR" sz="1600" dirty="0">
              <a:solidFill>
                <a:schemeClr val="tx1"/>
              </a:solidFill>
            </a:endParaRP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D5F7F083-3EDE-7C38-6B90-EEDE41FFA24C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4338603" y="5105881"/>
            <a:ext cx="402906" cy="11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F8B3AA8-11A5-CCD0-CEC0-D2A71DB2F79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6847717" y="5105881"/>
            <a:ext cx="731917" cy="11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2AA9F45A-01FA-E7B5-90A7-F03E4FF4DB53}"/>
              </a:ext>
            </a:extLst>
          </p:cNvPr>
          <p:cNvSpPr txBox="1"/>
          <p:nvPr/>
        </p:nvSpPr>
        <p:spPr>
          <a:xfrm>
            <a:off x="4796709" y="3631516"/>
            <a:ext cx="2006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MAP++ module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B149342D-A85B-F471-2FB3-FC09ED50A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675" y="1195278"/>
            <a:ext cx="4234840" cy="290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932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153D73-76DA-C943-C955-7DBB0BD2B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Day 1 - Agenda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0B025B6-8B60-D9DC-548F-1476A9A65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6B8398-493B-8A3C-EE36-F0839431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27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6BF90F-1BA4-4446-85B6-94E0453437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229035"/>
            <a:ext cx="7767587" cy="4985856"/>
          </a:xfrm>
          <a:prstGeom prst="rect">
            <a:avLst/>
          </a:prstGeom>
        </p:spPr>
      </p:pic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3B5F468E-E75C-102B-2006-8F1BFDF6B8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5635542"/>
              </p:ext>
            </p:extLst>
          </p:nvPr>
        </p:nvGraphicFramePr>
        <p:xfrm>
          <a:off x="6978371" y="1768602"/>
          <a:ext cx="4584979" cy="3690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725759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45FF80-A37B-C1DF-24B8-B1ECC65C5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Practice – Offshore </a:t>
            </a:r>
            <a:r>
              <a:rPr lang="fr-FR" dirty="0" err="1"/>
              <a:t>wind</a:t>
            </a:r>
            <a:r>
              <a:rPr lang="fr-FR" dirty="0"/>
              <a:t> turbine – Google </a:t>
            </a:r>
            <a:r>
              <a:rPr lang="fr-FR" dirty="0" err="1"/>
              <a:t>Colab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0EC450-40D0-77E1-E7FF-C7B612A77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Google </a:t>
            </a:r>
            <a:r>
              <a:rPr lang="fr-FR" dirty="0" err="1"/>
              <a:t>Colab</a:t>
            </a:r>
            <a:r>
              <a:rPr lang="fr-FR" dirty="0"/>
              <a:t>?</a:t>
            </a:r>
          </a:p>
          <a:p>
            <a:pPr marL="457200" lvl="1" indent="0">
              <a:buNone/>
            </a:pPr>
            <a:r>
              <a:rPr lang="fr-FR" dirty="0"/>
              <a:t>G</a:t>
            </a:r>
            <a:r>
              <a:rPr lang="en-US" dirty="0" err="1"/>
              <a:t>oogle</a:t>
            </a:r>
            <a:r>
              <a:rPr lang="en-US" dirty="0"/>
              <a:t> </a:t>
            </a:r>
            <a:r>
              <a:rPr lang="en-US" dirty="0" err="1"/>
              <a:t>Colab</a:t>
            </a:r>
            <a:r>
              <a:rPr lang="en-US" dirty="0"/>
              <a:t> which stands for Google </a:t>
            </a:r>
            <a:r>
              <a:rPr lang="en-US" dirty="0" err="1"/>
              <a:t>Colaboratory</a:t>
            </a:r>
            <a:r>
              <a:rPr lang="en-US" dirty="0"/>
              <a:t> is a cloud platform</a:t>
            </a:r>
          </a:p>
          <a:p>
            <a:pPr marL="457200" lvl="1" indent="0">
              <a:buNone/>
            </a:pPr>
            <a:r>
              <a:rPr lang="en-US" dirty="0"/>
              <a:t>provided by Google to run Python Notebook’s without need to install </a:t>
            </a:r>
          </a:p>
          <a:p>
            <a:pPr marL="457200" lvl="1" indent="0">
              <a:buNone/>
            </a:pPr>
            <a:r>
              <a:rPr lang="en-US" dirty="0"/>
              <a:t>anything on your local machine.</a:t>
            </a:r>
            <a:endParaRPr lang="fr-FR" dirty="0"/>
          </a:p>
          <a:p>
            <a:pPr marL="457200" lvl="1" indent="0">
              <a:buNone/>
            </a:pPr>
            <a:endParaRPr lang="fr-FR" dirty="0"/>
          </a:p>
          <a:p>
            <a:pPr marL="0" indent="0">
              <a:buNone/>
            </a:pPr>
            <a:r>
              <a:rPr lang="en-US" dirty="0"/>
              <a:t>Features of Google </a:t>
            </a:r>
            <a:r>
              <a:rPr lang="en-US" dirty="0" err="1"/>
              <a:t>Colab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Zero Setup Required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Free GPU Access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Pre-installed Libraries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Accessing Google </a:t>
            </a:r>
            <a:r>
              <a:rPr lang="en-US" dirty="0" err="1"/>
              <a:t>Colab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https://github.com/Ahirvoas/Training-Day1/blob/main/Tutorial_day1.ipynb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0C7B43D-0BF2-6C05-EF7B-04BB8AE46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68F4E56-CBA2-C617-7C2E-26FE9922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28</a:t>
            </a:fld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70106F-458D-2592-4961-DE30017AB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567" y="1256232"/>
            <a:ext cx="3479029" cy="232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7744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9D3688-97E4-562E-1D10-2CF8B09F1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418" y="3074732"/>
            <a:ext cx="1935164" cy="708537"/>
          </a:xfrm>
        </p:spPr>
        <p:txBody>
          <a:bodyPr>
            <a:noAutofit/>
          </a:bodyPr>
          <a:lstStyle/>
          <a:p>
            <a:r>
              <a:rPr lang="fr-FR" sz="4800" dirty="0"/>
              <a:t>Annex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95F759D-3ADC-2B85-2829-4C27B5134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9BD9B2C-1ABF-42EC-AF48-62C439556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0006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153D73-76DA-C943-C955-7DBB0BD2B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Day 1 - Agenda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0B025B6-8B60-D9DC-548F-1476A9A65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6B8398-493B-8A3C-EE36-F0839431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3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6BF90F-1BA4-4446-85B6-94E0453437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229035"/>
            <a:ext cx="7767587" cy="4985856"/>
          </a:xfrm>
          <a:prstGeom prst="rect">
            <a:avLst/>
          </a:prstGeom>
        </p:spPr>
      </p:pic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3B5F468E-E75C-102B-2006-8F1BFDF6B8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210805"/>
              </p:ext>
            </p:extLst>
          </p:nvPr>
        </p:nvGraphicFramePr>
        <p:xfrm>
          <a:off x="6978371" y="1768602"/>
          <a:ext cx="4584979" cy="3690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55555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06C6C1-9813-D523-6D1E-51565AB99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 – Local Installation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46D6CE-708D-971B-3E6D-E1B670F15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64" y="1256232"/>
            <a:ext cx="7789518" cy="492073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Prerequisites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The open-source Python distribution platform ANACONDA</a:t>
            </a:r>
          </a:p>
          <a:p>
            <a:pPr marL="457200" lvl="1" indent="0">
              <a:buNone/>
            </a:pPr>
            <a:r>
              <a:rPr lang="fr-FR" dirty="0"/>
              <a:t>To download the </a:t>
            </a:r>
            <a:r>
              <a:rPr lang="fr-FR" dirty="0" err="1"/>
              <a:t>individual</a:t>
            </a:r>
            <a:r>
              <a:rPr lang="fr-FR" dirty="0"/>
              <a:t> </a:t>
            </a:r>
            <a:r>
              <a:rPr lang="fr-FR" dirty="0" err="1"/>
              <a:t>edition</a:t>
            </a:r>
            <a:r>
              <a:rPr lang="fr-FR" dirty="0"/>
              <a:t>: </a:t>
            </a:r>
            <a:r>
              <a:rPr lang="fr-FR" dirty="0">
                <a:hlinkClick r:id="rId2"/>
              </a:rPr>
              <a:t>click </a:t>
            </a:r>
            <a:r>
              <a:rPr lang="fr-FR" dirty="0" err="1">
                <a:hlinkClick r:id="rId2"/>
              </a:rPr>
              <a:t>here</a:t>
            </a:r>
            <a:endParaRPr lang="fr-FR" dirty="0"/>
          </a:p>
          <a:p>
            <a:pPr marL="0" indent="0">
              <a:buNone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375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Installation</a:t>
            </a:r>
            <a:endParaRPr lang="fr-FR" dirty="0"/>
          </a:p>
          <a:p>
            <a:pPr>
              <a:buFont typeface="Wingdings" panose="05000000000000000000" pitchFamily="2" charset="2"/>
              <a:buChar char="§"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27F796B-C552-4A4C-4FD7-EE48FEAB8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649BF30-EE41-F46E-F8E4-C0AFF2016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30</a:t>
            </a:fld>
            <a:endParaRPr lang="fr-FR"/>
          </a:p>
        </p:txBody>
      </p:sp>
      <p:graphicFrame>
        <p:nvGraphicFramePr>
          <p:cNvPr id="12" name="Tableau 6">
            <a:extLst>
              <a:ext uri="{FF2B5EF4-FFF2-40B4-BE49-F238E27FC236}">
                <a16:creationId xmlns:a16="http://schemas.microsoft.com/office/drawing/2014/main" id="{662FB361-44E5-B88C-08E5-A8B06BAD07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651145"/>
              </p:ext>
            </p:extLst>
          </p:nvPr>
        </p:nvGraphicFramePr>
        <p:xfrm>
          <a:off x="2372422" y="2371092"/>
          <a:ext cx="8951053" cy="359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3527">
                  <a:extLst>
                    <a:ext uri="{9D8B030D-6E8A-4147-A177-3AD203B41FA5}">
                      <a16:colId xmlns:a16="http://schemas.microsoft.com/office/drawing/2014/main" val="4135686455"/>
                    </a:ext>
                  </a:extLst>
                </a:gridCol>
                <a:gridCol w="2131652">
                  <a:extLst>
                    <a:ext uri="{9D8B030D-6E8A-4147-A177-3AD203B41FA5}">
                      <a16:colId xmlns:a16="http://schemas.microsoft.com/office/drawing/2014/main" val="2371657912"/>
                    </a:ext>
                  </a:extLst>
                </a:gridCol>
                <a:gridCol w="2725874">
                  <a:extLst>
                    <a:ext uri="{9D8B030D-6E8A-4147-A177-3AD203B41FA5}">
                      <a16:colId xmlns:a16="http://schemas.microsoft.com/office/drawing/2014/main" val="4154366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sz="1600" dirty="0"/>
                    </a:p>
                    <a:p>
                      <a:r>
                        <a:rPr lang="fr-FR" sz="1600" dirty="0"/>
                        <a:t>Windows</a:t>
                      </a:r>
                    </a:p>
                    <a:p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6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fr-FR" sz="1600" b="0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macOS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600" dirty="0"/>
                    </a:p>
                    <a:p>
                      <a:r>
                        <a:rPr lang="fr-FR" sz="1600" dirty="0"/>
                        <a:t>Linux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090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fr-FR" sz="1600" dirty="0"/>
                        <a:t>Use the </a:t>
                      </a:r>
                      <a:r>
                        <a:rPr lang="fr-FR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precompiled</a:t>
                      </a:r>
                      <a:r>
                        <a:rPr lang="fr-F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executable</a:t>
                      </a:r>
                      <a:r>
                        <a:rPr lang="fr-F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named</a:t>
                      </a:r>
                      <a:r>
                        <a:rPr lang="fr-F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600" b="0" i="0" u="sng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openfast_x64.exe</a:t>
                      </a:r>
                      <a:r>
                        <a:rPr lang="fr-F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 the </a:t>
                      </a:r>
                      <a:r>
                        <a:rPr lang="fr-FR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shared</a:t>
                      </a:r>
                      <a:r>
                        <a:rPr lang="fr-F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folder</a:t>
                      </a: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§"/>
                      </a:pPr>
                      <a:endParaRPr lang="fr-FR" sz="1600" b="0" i="0" u="sng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§"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by opening a command prompt, moving into the directory containing the executable, and running a simple test command:</a:t>
                      </a: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§"/>
                      </a:pPr>
                      <a:endParaRPr lang="fr-FR" sz="1600" b="0" i="0" u="sng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fr-FR" sz="1600" b="0" i="0" u="sng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fr-FR" sz="1600" b="0" i="0" u="sng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fr-FR" sz="1600" u="sng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fr-FR" sz="1600" dirty="0" err="1"/>
                        <a:t>Conda</a:t>
                      </a:r>
                      <a:r>
                        <a:rPr lang="fr-FR" sz="1600" dirty="0"/>
                        <a:t> Installation</a:t>
                      </a:r>
                    </a:p>
                    <a:p>
                      <a:pPr marL="800100" lvl="1" indent="-342900">
                        <a:buFont typeface="+mj-lt"/>
                        <a:buAutoNum type="arabicPeriod"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 an anaconda prompt command </a:t>
                      </a:r>
                    </a:p>
                    <a:p>
                      <a:pPr marL="800100" lvl="1" indent="-342900">
                        <a:buFont typeface="+mj-lt"/>
                        <a:buAutoNum type="arabicPeriod"/>
                      </a:pPr>
                      <a:r>
                        <a:rPr lang="fr-FR" sz="1600" dirty="0"/>
                        <a:t>Install </a:t>
                      </a:r>
                      <a:r>
                        <a:rPr lang="fr-FR" sz="1600" dirty="0" err="1"/>
                        <a:t>OpenFAST</a:t>
                      </a:r>
                      <a:r>
                        <a:rPr lang="fr-FR" sz="1600" dirty="0"/>
                        <a:t> in a new </a:t>
                      </a:r>
                      <a:r>
                        <a:rPr lang="fr-FR" sz="1600" dirty="0" err="1"/>
                        <a:t>environment</a:t>
                      </a:r>
                      <a:endParaRPr lang="fr-FR" sz="1600" dirty="0"/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fr-FR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580147"/>
                  </a:ext>
                </a:extLst>
              </a:tr>
            </a:tbl>
          </a:graphicData>
        </a:graphic>
      </p:graphicFrame>
      <p:pic>
        <p:nvPicPr>
          <p:cNvPr id="13" name="Picture 6">
            <a:extLst>
              <a:ext uri="{FF2B5EF4-FFF2-40B4-BE49-F238E27FC236}">
                <a16:creationId xmlns:a16="http://schemas.microsoft.com/office/drawing/2014/main" id="{1D53398F-1297-1DF3-E34F-FF12E894D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909" y="2504692"/>
            <a:ext cx="387191" cy="47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Windows">
            <a:extLst>
              <a:ext uri="{FF2B5EF4-FFF2-40B4-BE49-F238E27FC236}">
                <a16:creationId xmlns:a16="http://schemas.microsoft.com/office/drawing/2014/main" id="{4A7E200B-07E2-1F85-6704-51EBED85D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113" y="2504692"/>
            <a:ext cx="1614324" cy="54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0" descr="Linux Logo - PNG and Vector - Logo Download">
            <a:extLst>
              <a:ext uri="{FF2B5EF4-FFF2-40B4-BE49-F238E27FC236}">
                <a16:creationId xmlns:a16="http://schemas.microsoft.com/office/drawing/2014/main" id="{44D7A6E6-22E0-A9EE-6C8F-5B209AF6F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615" y="2584500"/>
            <a:ext cx="1209414" cy="42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E859793-EC5E-AC9B-AA3D-EB795AD8B929}"/>
              </a:ext>
            </a:extLst>
          </p:cNvPr>
          <p:cNvSpPr txBox="1"/>
          <p:nvPr/>
        </p:nvSpPr>
        <p:spPr>
          <a:xfrm>
            <a:off x="3546595" y="5069129"/>
            <a:ext cx="1826141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/>
              <a:t>cd  </a:t>
            </a:r>
            <a:r>
              <a:rPr lang="fr-FR" sz="1400" b="0" i="0" u="none" strike="noStrike" baseline="0" dirty="0" err="1">
                <a:solidFill>
                  <a:srgbClr val="333333"/>
                </a:solidFill>
                <a:latin typeface="Consolas" panose="020B0609020204030204" pitchFamily="49" charset="0"/>
              </a:rPr>
              <a:t>path</a:t>
            </a:r>
            <a:r>
              <a:rPr lang="fr-FR" sz="1400" b="0" i="0" u="none" strike="noStrike" baseline="0" dirty="0">
                <a:solidFill>
                  <a:srgbClr val="333333"/>
                </a:solidFill>
                <a:latin typeface="Consolas" panose="020B0609020204030204" pitchFamily="49" charset="0"/>
              </a:rPr>
              <a:t>\to\folder</a:t>
            </a:r>
            <a:endParaRPr lang="fr-FR" sz="1400" dirty="0"/>
          </a:p>
          <a:p>
            <a:r>
              <a:rPr lang="fr-FR" sz="1400" dirty="0"/>
              <a:t>openfast_x64.exe /h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F241E4A-028E-85C1-6E29-3776FE4D798B}"/>
              </a:ext>
            </a:extLst>
          </p:cNvPr>
          <p:cNvSpPr txBox="1"/>
          <p:nvPr/>
        </p:nvSpPr>
        <p:spPr>
          <a:xfrm>
            <a:off x="7280011" y="4065260"/>
            <a:ext cx="3540777" cy="1815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/>
              <a:t># </a:t>
            </a:r>
            <a:r>
              <a:rPr lang="fr-FR" sz="1400" dirty="0" err="1"/>
              <a:t>conda</a:t>
            </a:r>
            <a:r>
              <a:rPr lang="fr-FR" sz="1400" dirty="0"/>
              <a:t> </a:t>
            </a:r>
            <a:r>
              <a:rPr lang="fr-FR" sz="1400" dirty="0" err="1"/>
              <a:t>create</a:t>
            </a:r>
            <a:r>
              <a:rPr lang="fr-FR" sz="1400" dirty="0"/>
              <a:t> a new </a:t>
            </a:r>
            <a:r>
              <a:rPr lang="fr-FR" sz="1400" dirty="0" err="1"/>
              <a:t>environment</a:t>
            </a:r>
            <a:endParaRPr lang="fr-FR" sz="1400" dirty="0"/>
          </a:p>
          <a:p>
            <a:r>
              <a:rPr lang="fr-FR" sz="1400" dirty="0" err="1"/>
              <a:t>conda</a:t>
            </a:r>
            <a:r>
              <a:rPr lang="fr-FR" sz="1400" dirty="0"/>
              <a:t> </a:t>
            </a:r>
            <a:r>
              <a:rPr lang="fr-FR" sz="1400" dirty="0" err="1"/>
              <a:t>create</a:t>
            </a:r>
            <a:r>
              <a:rPr lang="fr-FR" sz="1400" dirty="0"/>
              <a:t> -- clone base –n </a:t>
            </a:r>
            <a:r>
              <a:rPr lang="fr-FR" sz="1400" dirty="0" err="1"/>
              <a:t>openfast_env</a:t>
            </a:r>
            <a:endParaRPr lang="fr-FR" sz="1400" dirty="0"/>
          </a:p>
          <a:p>
            <a:r>
              <a:rPr lang="fr-FR" sz="1400" dirty="0" err="1"/>
              <a:t>Conda</a:t>
            </a:r>
            <a:r>
              <a:rPr lang="fr-FR" sz="1400" dirty="0"/>
              <a:t> </a:t>
            </a:r>
            <a:r>
              <a:rPr lang="fr-FR" sz="1400" dirty="0" err="1"/>
              <a:t>activate</a:t>
            </a:r>
            <a:r>
              <a:rPr lang="fr-FR" sz="1400" dirty="0"/>
              <a:t> </a:t>
            </a:r>
            <a:r>
              <a:rPr lang="fr-FR" sz="1400" dirty="0" err="1"/>
              <a:t>openfast_env</a:t>
            </a:r>
            <a:endParaRPr lang="fr-FR" sz="1400" dirty="0"/>
          </a:p>
          <a:p>
            <a:r>
              <a:rPr lang="fr-FR" sz="1400" dirty="0"/>
              <a:t># </a:t>
            </a:r>
            <a:r>
              <a:rPr lang="fr-FR" sz="1400" dirty="0" err="1"/>
              <a:t>install</a:t>
            </a:r>
            <a:r>
              <a:rPr lang="fr-FR" sz="1400" dirty="0"/>
              <a:t> </a:t>
            </a:r>
            <a:r>
              <a:rPr lang="fr-FR" sz="1400" dirty="0" err="1"/>
              <a:t>OpenFAST</a:t>
            </a:r>
            <a:r>
              <a:rPr lang="fr-FR" sz="1400" dirty="0"/>
              <a:t> </a:t>
            </a:r>
            <a:r>
              <a:rPr lang="fr-FR" sz="1400" dirty="0" err="1"/>
              <a:t>through</a:t>
            </a:r>
            <a:r>
              <a:rPr lang="fr-FR" sz="1400" dirty="0"/>
              <a:t> the </a:t>
            </a:r>
            <a:r>
              <a:rPr lang="fr-FR" sz="1400" dirty="0" err="1"/>
              <a:t>conda</a:t>
            </a:r>
            <a:r>
              <a:rPr lang="fr-FR" sz="1400" dirty="0"/>
              <a:t> </a:t>
            </a:r>
            <a:r>
              <a:rPr lang="fr-FR" sz="1400" dirty="0" err="1"/>
              <a:t>channel</a:t>
            </a:r>
            <a:endParaRPr lang="fr-FR" sz="1400" dirty="0"/>
          </a:p>
          <a:p>
            <a:r>
              <a:rPr lang="fr-FR" sz="1400" dirty="0" err="1"/>
              <a:t>conda</a:t>
            </a:r>
            <a:r>
              <a:rPr lang="fr-FR" sz="1400" dirty="0"/>
              <a:t> </a:t>
            </a:r>
            <a:r>
              <a:rPr lang="fr-FR" sz="1400" dirty="0" err="1"/>
              <a:t>install</a:t>
            </a:r>
            <a:r>
              <a:rPr lang="fr-FR" sz="1400" dirty="0"/>
              <a:t> –c </a:t>
            </a:r>
            <a:r>
              <a:rPr lang="fr-FR" sz="1400" dirty="0" err="1"/>
              <a:t>conda</a:t>
            </a:r>
            <a:r>
              <a:rPr lang="fr-FR" sz="1400" dirty="0"/>
              <a:t>-forge </a:t>
            </a:r>
            <a:r>
              <a:rPr lang="fr-FR" sz="1400" dirty="0" err="1"/>
              <a:t>openfast</a:t>
            </a:r>
            <a:r>
              <a:rPr lang="fr-FR" sz="1400" dirty="0"/>
              <a:t>==2.0.0</a:t>
            </a:r>
          </a:p>
          <a:p>
            <a:endParaRPr lang="fr-FR" sz="1400" dirty="0"/>
          </a:p>
          <a:p>
            <a:r>
              <a:rPr lang="fr-FR" sz="1400" dirty="0"/>
              <a:t># Test </a:t>
            </a:r>
            <a:r>
              <a:rPr lang="fr-FR" sz="1400" dirty="0" err="1"/>
              <a:t>OpenFAST</a:t>
            </a:r>
            <a:endParaRPr lang="fr-FR" sz="1400" dirty="0"/>
          </a:p>
          <a:p>
            <a:r>
              <a:rPr lang="fr-FR" sz="1400" dirty="0" err="1"/>
              <a:t>which</a:t>
            </a:r>
            <a:r>
              <a:rPr lang="fr-FR" sz="1400" dirty="0"/>
              <a:t> </a:t>
            </a:r>
            <a:r>
              <a:rPr lang="fr-FR" sz="1400" dirty="0" err="1"/>
              <a:t>openfast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4090689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06C6C1-9813-D523-6D1E-51565AB99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 – Local Installation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46D6CE-708D-971B-3E6D-E1B670F15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63" y="1256232"/>
            <a:ext cx="11154331" cy="492073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Let’s practice – installation</a:t>
            </a:r>
          </a:p>
          <a:p>
            <a:pPr>
              <a:buFont typeface="Wingdings" panose="05000000000000000000" pitchFamily="2" charset="2"/>
              <a:buChar char="§"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27F796B-C552-4A4C-4FD7-EE48FEAB8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649BF30-EE41-F46E-F8E4-C0AFF2016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31</a:t>
            </a:fld>
            <a:endParaRPr lang="fr-FR"/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C76910FA-C9A9-545A-D228-A58545484320}"/>
              </a:ext>
            </a:extLst>
          </p:cNvPr>
          <p:cNvGraphicFramePr>
            <a:graphicFrameLocks noGrp="1"/>
          </p:cNvGraphicFramePr>
          <p:nvPr/>
        </p:nvGraphicFramePr>
        <p:xfrm>
          <a:off x="1937856" y="1673975"/>
          <a:ext cx="8951053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3527">
                  <a:extLst>
                    <a:ext uri="{9D8B030D-6E8A-4147-A177-3AD203B41FA5}">
                      <a16:colId xmlns:a16="http://schemas.microsoft.com/office/drawing/2014/main" val="4135686455"/>
                    </a:ext>
                  </a:extLst>
                </a:gridCol>
                <a:gridCol w="2131652">
                  <a:extLst>
                    <a:ext uri="{9D8B030D-6E8A-4147-A177-3AD203B41FA5}">
                      <a16:colId xmlns:a16="http://schemas.microsoft.com/office/drawing/2014/main" val="2371657912"/>
                    </a:ext>
                  </a:extLst>
                </a:gridCol>
                <a:gridCol w="2725874">
                  <a:extLst>
                    <a:ext uri="{9D8B030D-6E8A-4147-A177-3AD203B41FA5}">
                      <a16:colId xmlns:a16="http://schemas.microsoft.com/office/drawing/2014/main" val="4154366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r>
                        <a:rPr lang="fr-FR" dirty="0"/>
                        <a:t>Windows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8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fr-FR" sz="1800" b="0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macOS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r>
                        <a:rPr lang="fr-FR" dirty="0"/>
                        <a:t>Linux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090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fr-FR" dirty="0"/>
                        <a:t>Use the </a:t>
                      </a:r>
                      <a:r>
                        <a:rPr lang="fr-F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precompiled</a:t>
                      </a:r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executable</a:t>
                      </a:r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named</a:t>
                      </a:r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b="0" i="0" u="sng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openfast_x64.exe</a:t>
                      </a:r>
                      <a:r>
                        <a:rPr lang="fr-F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 the </a:t>
                      </a:r>
                      <a:r>
                        <a:rPr lang="fr-FR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shared</a:t>
                      </a:r>
                      <a:r>
                        <a:rPr lang="fr-F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folder</a:t>
                      </a: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§"/>
                      </a:pPr>
                      <a:endParaRPr lang="fr-FR" sz="1800" b="0" i="0" u="sng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§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by opening a command prompt, moving into the directory containing the executable, and running a simple test command:</a:t>
                      </a: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§"/>
                      </a:pPr>
                      <a:endParaRPr lang="fr-FR" sz="1800" b="0" i="0" u="sng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fr-FR" sz="1800" b="0" i="0" u="sng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fr-FR" sz="1800" b="0" i="0" u="sng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fr-FR" u="sng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fr-FR" dirty="0" err="1"/>
                        <a:t>Conda</a:t>
                      </a:r>
                      <a:r>
                        <a:rPr lang="fr-FR" dirty="0"/>
                        <a:t> Installation</a:t>
                      </a:r>
                    </a:p>
                    <a:p>
                      <a:pPr marL="800100" lvl="1" indent="-342900">
                        <a:buFont typeface="+mj-lt"/>
                        <a:buAutoNum type="arabicPeriod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 an anaconda prompt command </a:t>
                      </a:r>
                    </a:p>
                    <a:p>
                      <a:pPr marL="800100" lvl="1" indent="-342900">
                        <a:buFont typeface="+mj-lt"/>
                        <a:buAutoNum type="arabicPeriod"/>
                      </a:pPr>
                      <a:r>
                        <a:rPr lang="fr-FR" dirty="0"/>
                        <a:t>Install </a:t>
                      </a:r>
                      <a:r>
                        <a:rPr lang="fr-FR" dirty="0" err="1"/>
                        <a:t>OpenFAST</a:t>
                      </a:r>
                      <a:r>
                        <a:rPr lang="fr-FR" dirty="0"/>
                        <a:t> in a new </a:t>
                      </a:r>
                      <a:r>
                        <a:rPr lang="fr-FR" dirty="0" err="1"/>
                        <a:t>environment</a:t>
                      </a:r>
                      <a:endParaRPr lang="fr-FR" dirty="0"/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580147"/>
                  </a:ext>
                </a:extLst>
              </a:tr>
            </a:tbl>
          </a:graphicData>
        </a:graphic>
      </p:graphicFrame>
      <p:pic>
        <p:nvPicPr>
          <p:cNvPr id="2054" name="Picture 6">
            <a:extLst>
              <a:ext uri="{FF2B5EF4-FFF2-40B4-BE49-F238E27FC236}">
                <a16:creationId xmlns:a16="http://schemas.microsoft.com/office/drawing/2014/main" id="{1B4855B5-0CFD-9E65-53D5-E4BA408C3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359" y="1751098"/>
            <a:ext cx="545440" cy="67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Windows">
            <a:extLst>
              <a:ext uri="{FF2B5EF4-FFF2-40B4-BE49-F238E27FC236}">
                <a16:creationId xmlns:a16="http://schemas.microsoft.com/office/drawing/2014/main" id="{9E5C19F3-6DB8-2F40-6269-847A8ED72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256" y="1734380"/>
            <a:ext cx="2162961" cy="73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Linux Logo - PNG and Vector - Logo Download">
            <a:extLst>
              <a:ext uri="{FF2B5EF4-FFF2-40B4-BE49-F238E27FC236}">
                <a16:creationId xmlns:a16="http://schemas.microsoft.com/office/drawing/2014/main" id="{E225AF0F-C0D6-457E-817C-DB17A0BA9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049" y="1887383"/>
            <a:ext cx="1209414" cy="42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2F24C6DD-EEC1-DBC4-18F7-181CABF8A8AB}"/>
              </a:ext>
            </a:extLst>
          </p:cNvPr>
          <p:cNvSpPr txBox="1"/>
          <p:nvPr/>
        </p:nvSpPr>
        <p:spPr>
          <a:xfrm>
            <a:off x="2718033" y="4955437"/>
            <a:ext cx="228299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cd  </a:t>
            </a:r>
            <a:r>
              <a:rPr lang="fr-FR" sz="1800" b="0" i="0" u="none" strike="noStrike" baseline="0" dirty="0" err="1">
                <a:solidFill>
                  <a:srgbClr val="333333"/>
                </a:solidFill>
                <a:latin typeface="Consolas" panose="020B0609020204030204" pitchFamily="49" charset="0"/>
              </a:rPr>
              <a:t>path</a:t>
            </a:r>
            <a:r>
              <a:rPr lang="fr-FR" sz="1800" b="0" i="0" u="none" strike="noStrike" baseline="0" dirty="0">
                <a:solidFill>
                  <a:srgbClr val="333333"/>
                </a:solidFill>
                <a:latin typeface="Consolas" panose="020B0609020204030204" pitchFamily="49" charset="0"/>
              </a:rPr>
              <a:t>\to\folder</a:t>
            </a:r>
            <a:endParaRPr lang="fr-FR" dirty="0"/>
          </a:p>
          <a:p>
            <a:r>
              <a:rPr lang="fr-FR" dirty="0"/>
              <a:t>openfast_x64.exe /h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CC581B1-E34D-FA1E-31FE-BB8E70DAA18E}"/>
              </a:ext>
            </a:extLst>
          </p:cNvPr>
          <p:cNvSpPr txBox="1"/>
          <p:nvPr/>
        </p:nvSpPr>
        <p:spPr>
          <a:xfrm>
            <a:off x="6121167" y="3602571"/>
            <a:ext cx="4672113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# </a:t>
            </a:r>
            <a:r>
              <a:rPr lang="fr-FR" dirty="0" err="1"/>
              <a:t>conda</a:t>
            </a:r>
            <a:r>
              <a:rPr lang="fr-FR" dirty="0"/>
              <a:t> </a:t>
            </a:r>
            <a:r>
              <a:rPr lang="fr-FR" dirty="0" err="1"/>
              <a:t>create</a:t>
            </a:r>
            <a:r>
              <a:rPr lang="fr-FR" dirty="0"/>
              <a:t> a new </a:t>
            </a:r>
            <a:r>
              <a:rPr lang="fr-FR" dirty="0" err="1"/>
              <a:t>environment</a:t>
            </a:r>
            <a:endParaRPr lang="fr-FR" dirty="0"/>
          </a:p>
          <a:p>
            <a:r>
              <a:rPr lang="fr-FR" dirty="0" err="1"/>
              <a:t>conda</a:t>
            </a:r>
            <a:r>
              <a:rPr lang="fr-FR" dirty="0"/>
              <a:t> </a:t>
            </a:r>
            <a:r>
              <a:rPr lang="fr-FR" dirty="0" err="1"/>
              <a:t>create</a:t>
            </a:r>
            <a:r>
              <a:rPr lang="fr-FR" dirty="0"/>
              <a:t> -- clone base –n </a:t>
            </a:r>
            <a:r>
              <a:rPr lang="fr-FR" dirty="0" err="1"/>
              <a:t>openfast_env</a:t>
            </a:r>
            <a:endParaRPr lang="fr-FR" dirty="0"/>
          </a:p>
          <a:p>
            <a:r>
              <a:rPr lang="fr-FR" dirty="0" err="1"/>
              <a:t>Conda</a:t>
            </a:r>
            <a:r>
              <a:rPr lang="fr-FR" dirty="0"/>
              <a:t> </a:t>
            </a:r>
            <a:r>
              <a:rPr lang="fr-FR" dirty="0" err="1"/>
              <a:t>activate</a:t>
            </a:r>
            <a:r>
              <a:rPr lang="fr-FR" dirty="0"/>
              <a:t> </a:t>
            </a:r>
            <a:r>
              <a:rPr lang="fr-FR" dirty="0" err="1"/>
              <a:t>openfast_env</a:t>
            </a:r>
            <a:endParaRPr lang="fr-FR" dirty="0"/>
          </a:p>
          <a:p>
            <a:r>
              <a:rPr lang="fr-FR" dirty="0"/>
              <a:t>#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OpenFAST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the </a:t>
            </a:r>
            <a:r>
              <a:rPr lang="fr-FR" dirty="0" err="1"/>
              <a:t>conda</a:t>
            </a:r>
            <a:r>
              <a:rPr lang="fr-FR" dirty="0"/>
              <a:t> </a:t>
            </a:r>
            <a:r>
              <a:rPr lang="fr-FR" dirty="0" err="1"/>
              <a:t>channel</a:t>
            </a:r>
            <a:endParaRPr lang="fr-FR" dirty="0"/>
          </a:p>
          <a:p>
            <a:r>
              <a:rPr lang="fr-FR" dirty="0" err="1"/>
              <a:t>conda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–c </a:t>
            </a:r>
            <a:r>
              <a:rPr lang="fr-FR" dirty="0" err="1"/>
              <a:t>conda</a:t>
            </a:r>
            <a:r>
              <a:rPr lang="fr-FR" dirty="0"/>
              <a:t>-forge </a:t>
            </a:r>
            <a:r>
              <a:rPr lang="fr-FR" dirty="0" err="1"/>
              <a:t>openfast</a:t>
            </a:r>
            <a:r>
              <a:rPr lang="fr-FR" dirty="0"/>
              <a:t>==2.0.0</a:t>
            </a:r>
          </a:p>
          <a:p>
            <a:endParaRPr lang="fr-FR" dirty="0"/>
          </a:p>
          <a:p>
            <a:r>
              <a:rPr lang="fr-FR" dirty="0"/>
              <a:t># Test </a:t>
            </a:r>
            <a:r>
              <a:rPr lang="fr-FR" dirty="0" err="1"/>
              <a:t>OpenFAST</a:t>
            </a:r>
            <a:endParaRPr lang="fr-FR" dirty="0"/>
          </a:p>
          <a:p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openfast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41401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492B3F-5712-6F4E-7074-02F1332FA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Annex – Local Installation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7C72A0-13D2-BBA0-C748-F468A4F07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75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python-toolbox</a:t>
            </a:r>
          </a:p>
          <a:p>
            <a:pPr marL="0" indent="0">
              <a:buNone/>
            </a:pPr>
            <a:r>
              <a:rPr lang="en-US" dirty="0"/>
              <a:t>Tools to read/write, preprocess and </a:t>
            </a:r>
            <a:r>
              <a:rPr lang="en-US" dirty="0" err="1"/>
              <a:t>postproces</a:t>
            </a:r>
            <a:r>
              <a:rPr lang="en-US" dirty="0"/>
              <a:t> </a:t>
            </a:r>
            <a:r>
              <a:rPr lang="en-US" dirty="0" err="1"/>
              <a:t>OpenFAST</a:t>
            </a:r>
            <a:r>
              <a:rPr lang="en-US" dirty="0"/>
              <a:t> files</a:t>
            </a:r>
          </a:p>
          <a:p>
            <a:pPr marL="457200" lvl="1" indent="0">
              <a:buNone/>
            </a:pPr>
            <a:r>
              <a:rPr lang="fr-FR" dirty="0">
                <a:hlinkClick r:id="rId2"/>
              </a:rPr>
              <a:t>https://github.com/OpenFAST/python-toolbox</a:t>
            </a:r>
            <a:r>
              <a:rPr lang="fr-FR" dirty="0"/>
              <a:t> </a:t>
            </a:r>
          </a:p>
          <a:p>
            <a:pPr marL="457200" lvl="1" indent="0">
              <a:buNone/>
            </a:pPr>
            <a:endParaRPr lang="fr-F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As much as possible independent of </a:t>
            </a:r>
            <a:r>
              <a:rPr lang="en-US" dirty="0" err="1"/>
              <a:t>OpenFAST</a:t>
            </a:r>
            <a:r>
              <a:rPr lang="en-US" dirty="0"/>
              <a:t> version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Installation:</a:t>
            </a:r>
          </a:p>
          <a:p>
            <a:pPr marL="914400" lvl="2" indent="0">
              <a:buNone/>
            </a:pPr>
            <a:r>
              <a:rPr lang="fr-FR" dirty="0"/>
              <a:t>git clone </a:t>
            </a:r>
            <a:r>
              <a:rPr lang="fr-FR" dirty="0">
                <a:hlinkClick r:id="rId3"/>
              </a:rPr>
              <a:t>http://github.com/OpenFAST/python-toolbox</a:t>
            </a:r>
            <a:r>
              <a:rPr lang="fr-FR" dirty="0"/>
              <a:t> (or download the GitHub repository)</a:t>
            </a:r>
          </a:p>
          <a:p>
            <a:pPr marL="914400" lvl="2" indent="0">
              <a:buNone/>
            </a:pPr>
            <a:r>
              <a:rPr lang="fr-FR" dirty="0" err="1"/>
              <a:t>conda</a:t>
            </a:r>
            <a:r>
              <a:rPr lang="fr-FR" dirty="0"/>
              <a:t> </a:t>
            </a:r>
            <a:r>
              <a:rPr lang="fr-FR" dirty="0" err="1"/>
              <a:t>activate</a:t>
            </a:r>
            <a:r>
              <a:rPr lang="fr-FR" dirty="0"/>
              <a:t> </a:t>
            </a:r>
            <a:r>
              <a:rPr lang="fr-FR" dirty="0" err="1"/>
              <a:t>openfast_env</a:t>
            </a:r>
            <a:endParaRPr lang="fr-FR" dirty="0"/>
          </a:p>
          <a:p>
            <a:pPr marL="914400" lvl="2" indent="0">
              <a:buNone/>
            </a:pPr>
            <a:r>
              <a:rPr lang="fr-FR" dirty="0"/>
              <a:t>cd python-</a:t>
            </a:r>
            <a:r>
              <a:rPr lang="fr-FR" dirty="0" err="1"/>
              <a:t>toolbox</a:t>
            </a:r>
            <a:endParaRPr lang="fr-FR" dirty="0"/>
          </a:p>
          <a:p>
            <a:pPr marL="914400" lvl="2" indent="0">
              <a:buNone/>
            </a:pPr>
            <a:r>
              <a:rPr lang="fr-FR" dirty="0"/>
              <a:t>python -m </a:t>
            </a:r>
            <a:r>
              <a:rPr lang="fr-FR" dirty="0" err="1"/>
              <a:t>pip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–e 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BE9E2DB-265F-A640-7EB6-E2D545A63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7073CEE-60C5-D774-B0BF-A6CD17272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1246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53357F-FDCA-DB76-F36C-5D9E86BC2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Welcome</a:t>
            </a:r>
            <a:r>
              <a:rPr lang="fr-FR" dirty="0"/>
              <a:t> and Introductions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EF49DE-E5EC-9DBA-DB37-2BD5DEB13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Myself in short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1977A3F-1328-2F57-7DA6-B685EC41A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233893F-4FB3-FB83-B0FA-93F05EC9B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4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DC70A54-3FCF-5216-7786-5683327EB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30" y="4408644"/>
            <a:ext cx="1583037" cy="59709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B4FB62A-6857-D4E4-7B57-456E54B68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130" y="4561044"/>
            <a:ext cx="1583037" cy="59709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7F1D0F8-DA9B-BB5A-30C7-B337172FB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608" y="3093752"/>
            <a:ext cx="1080494" cy="1080000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25F720E4-0DBA-193D-6714-DD08045622A1}"/>
              </a:ext>
            </a:extLst>
          </p:cNvPr>
          <p:cNvSpPr/>
          <p:nvPr/>
        </p:nvSpPr>
        <p:spPr>
          <a:xfrm>
            <a:off x="4662855" y="2636597"/>
            <a:ext cx="2160000" cy="21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221269A-CB72-81DA-BD13-F5AC109C6D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78"/>
          <a:stretch/>
        </p:blipFill>
        <p:spPr>
          <a:xfrm>
            <a:off x="1750695" y="4549149"/>
            <a:ext cx="766982" cy="60761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9AAC965-E9BC-DDAC-9616-FF0B25D8EA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30"/>
          <a:stretch/>
        </p:blipFill>
        <p:spPr>
          <a:xfrm>
            <a:off x="7286926" y="1821486"/>
            <a:ext cx="762142" cy="58814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56F8832-E6C8-79AB-32DA-C1EAD44572C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-3127" r="4031" b="23506"/>
          <a:stretch/>
        </p:blipFill>
        <p:spPr>
          <a:xfrm>
            <a:off x="7336307" y="4606662"/>
            <a:ext cx="704972" cy="59560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6BEB7691-046E-2837-05CA-3BDA5A9B9DB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24"/>
          <a:stretch/>
        </p:blipFill>
        <p:spPr>
          <a:xfrm>
            <a:off x="1697906" y="1713825"/>
            <a:ext cx="762143" cy="643829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219B6D2B-5041-CD8D-4B43-47A1014FF0D0}"/>
              </a:ext>
            </a:extLst>
          </p:cNvPr>
          <p:cNvSpPr txBox="1"/>
          <p:nvPr/>
        </p:nvSpPr>
        <p:spPr>
          <a:xfrm>
            <a:off x="2477130" y="1976798"/>
            <a:ext cx="1648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tx2"/>
                </a:solidFill>
              </a:rPr>
              <a:t>Personal</a:t>
            </a:r>
            <a:r>
              <a:rPr lang="fr-FR" dirty="0">
                <a:solidFill>
                  <a:schemeClr val="tx2"/>
                </a:solidFill>
              </a:rPr>
              <a:t> Profile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C837A04-20E4-E859-5DA9-A590840CC8D7}"/>
              </a:ext>
            </a:extLst>
          </p:cNvPr>
          <p:cNvSpPr txBox="1"/>
          <p:nvPr/>
        </p:nvSpPr>
        <p:spPr>
          <a:xfrm>
            <a:off x="8066149" y="1988322"/>
            <a:ext cx="1129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Education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1A979A4-CBF3-20D9-3B78-CF9FE145FE6A}"/>
              </a:ext>
            </a:extLst>
          </p:cNvPr>
          <p:cNvSpPr txBox="1"/>
          <p:nvPr/>
        </p:nvSpPr>
        <p:spPr>
          <a:xfrm>
            <a:off x="2477130" y="4785441"/>
            <a:ext cx="1322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Contact info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03FF819-F447-75D7-0137-944CBF371AE2}"/>
              </a:ext>
            </a:extLst>
          </p:cNvPr>
          <p:cNvSpPr txBox="1"/>
          <p:nvPr/>
        </p:nvSpPr>
        <p:spPr>
          <a:xfrm>
            <a:off x="8041279" y="4785441"/>
            <a:ext cx="177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Work </a:t>
            </a:r>
            <a:r>
              <a:rPr lang="fr-FR" dirty="0" err="1">
                <a:solidFill>
                  <a:schemeClr val="tx2"/>
                </a:solidFill>
              </a:rPr>
              <a:t>Experience</a:t>
            </a:r>
            <a:endParaRPr lang="fr-FR" dirty="0">
              <a:solidFill>
                <a:schemeClr val="tx2"/>
              </a:solidFill>
            </a:endParaRPr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5F9F3466-AC58-22D7-418C-F149A172741E}"/>
              </a:ext>
            </a:extLst>
          </p:cNvPr>
          <p:cNvCxnSpPr/>
          <p:nvPr/>
        </p:nvCxnSpPr>
        <p:spPr>
          <a:xfrm>
            <a:off x="1693067" y="2443164"/>
            <a:ext cx="26884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BCA84A09-591A-B211-48B5-2A1C0FF0C6A6}"/>
              </a:ext>
            </a:extLst>
          </p:cNvPr>
          <p:cNvCxnSpPr/>
          <p:nvPr/>
        </p:nvCxnSpPr>
        <p:spPr>
          <a:xfrm>
            <a:off x="7348721" y="2460628"/>
            <a:ext cx="26884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4A44433D-3471-CAA6-1397-22D291DF6768}"/>
              </a:ext>
            </a:extLst>
          </p:cNvPr>
          <p:cNvCxnSpPr/>
          <p:nvPr/>
        </p:nvCxnSpPr>
        <p:spPr>
          <a:xfrm>
            <a:off x="1860860" y="5219593"/>
            <a:ext cx="26884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306F619C-D2BD-9E5E-24D8-09FBDC77DD9A}"/>
              </a:ext>
            </a:extLst>
          </p:cNvPr>
          <p:cNvCxnSpPr/>
          <p:nvPr/>
        </p:nvCxnSpPr>
        <p:spPr>
          <a:xfrm>
            <a:off x="7286926" y="5249757"/>
            <a:ext cx="26884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97FE5F32-A5BF-DF6B-4115-10964E863438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4381500" y="2457125"/>
            <a:ext cx="597680" cy="4957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A685FB1D-2288-2644-1823-8B907C559BDB}"/>
              </a:ext>
            </a:extLst>
          </p:cNvPr>
          <p:cNvCxnSpPr>
            <a:stCxn id="6" idx="7"/>
          </p:cNvCxnSpPr>
          <p:nvPr/>
        </p:nvCxnSpPr>
        <p:spPr>
          <a:xfrm flipV="1">
            <a:off x="6506530" y="2457125"/>
            <a:ext cx="842191" cy="4957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46FDCB0B-72A4-25A8-4F9D-6D2EF2327FDF}"/>
              </a:ext>
            </a:extLst>
          </p:cNvPr>
          <p:cNvCxnSpPr>
            <a:stCxn id="6" idx="3"/>
          </p:cNvCxnSpPr>
          <p:nvPr/>
        </p:nvCxnSpPr>
        <p:spPr>
          <a:xfrm flipH="1">
            <a:off x="4549293" y="4480272"/>
            <a:ext cx="429887" cy="739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279EFE65-81B2-3956-1594-9B0D6B90F5A3}"/>
              </a:ext>
            </a:extLst>
          </p:cNvPr>
          <p:cNvCxnSpPr>
            <a:stCxn id="6" idx="5"/>
          </p:cNvCxnSpPr>
          <p:nvPr/>
        </p:nvCxnSpPr>
        <p:spPr>
          <a:xfrm>
            <a:off x="6506530" y="4480272"/>
            <a:ext cx="780396" cy="769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F53CE50D-EEE1-E7D8-963E-95C715A904D0}"/>
              </a:ext>
            </a:extLst>
          </p:cNvPr>
          <p:cNvSpPr txBox="1"/>
          <p:nvPr/>
        </p:nvSpPr>
        <p:spPr>
          <a:xfrm>
            <a:off x="1696657" y="2486635"/>
            <a:ext cx="26848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dirty="0" err="1">
                <a:solidFill>
                  <a:schemeClr val="tx2"/>
                </a:solidFill>
              </a:rPr>
              <a:t>Research</a:t>
            </a:r>
            <a:r>
              <a:rPr lang="fr-FR" sz="1400" dirty="0">
                <a:solidFill>
                  <a:schemeClr val="tx2"/>
                </a:solidFill>
              </a:rPr>
              <a:t> </a:t>
            </a:r>
            <a:r>
              <a:rPr lang="fr-FR" sz="1400" dirty="0" err="1">
                <a:solidFill>
                  <a:schemeClr val="tx2"/>
                </a:solidFill>
              </a:rPr>
              <a:t>engineer</a:t>
            </a:r>
            <a:r>
              <a:rPr lang="fr-FR" sz="1400" dirty="0">
                <a:solidFill>
                  <a:schemeClr val="tx2"/>
                </a:solidFill>
              </a:rPr>
              <a:t> </a:t>
            </a:r>
            <a:r>
              <a:rPr lang="fr-FR" sz="1400" dirty="0" err="1">
                <a:solidFill>
                  <a:schemeClr val="tx2"/>
                </a:solidFill>
              </a:rPr>
              <a:t>with</a:t>
            </a:r>
            <a:r>
              <a:rPr lang="fr-FR" sz="1400" dirty="0">
                <a:solidFill>
                  <a:schemeClr val="tx2"/>
                </a:solidFill>
              </a:rPr>
              <a:t> a focus on </a:t>
            </a:r>
            <a:r>
              <a:rPr lang="fr-FR" sz="1400" dirty="0" err="1">
                <a:solidFill>
                  <a:schemeClr val="tx2"/>
                </a:solidFill>
              </a:rPr>
              <a:t>mathematics</a:t>
            </a:r>
            <a:r>
              <a:rPr lang="fr-FR" sz="1400" dirty="0">
                <a:solidFill>
                  <a:schemeClr val="tx2"/>
                </a:solidFill>
              </a:rPr>
              <a:t> </a:t>
            </a:r>
            <a:r>
              <a:rPr lang="fr-FR" sz="1400" dirty="0" err="1">
                <a:solidFill>
                  <a:schemeClr val="tx2"/>
                </a:solidFill>
              </a:rPr>
              <a:t>applied</a:t>
            </a:r>
            <a:r>
              <a:rPr lang="fr-FR" sz="1400" dirty="0">
                <a:solidFill>
                  <a:schemeClr val="tx2"/>
                </a:solidFill>
              </a:rPr>
              <a:t> to </a:t>
            </a:r>
            <a:r>
              <a:rPr lang="fr-FR" sz="1400" dirty="0" err="1">
                <a:solidFill>
                  <a:schemeClr val="tx2"/>
                </a:solidFill>
              </a:rPr>
              <a:t>floating</a:t>
            </a:r>
            <a:r>
              <a:rPr lang="fr-FR" sz="1400" dirty="0">
                <a:solidFill>
                  <a:schemeClr val="tx2"/>
                </a:solidFill>
              </a:rPr>
              <a:t> offshore </a:t>
            </a:r>
            <a:r>
              <a:rPr lang="fr-FR" sz="1400" dirty="0" err="1">
                <a:solidFill>
                  <a:schemeClr val="tx2"/>
                </a:solidFill>
              </a:rPr>
              <a:t>wind</a:t>
            </a:r>
            <a:r>
              <a:rPr lang="fr-FR" sz="1400" dirty="0">
                <a:solidFill>
                  <a:schemeClr val="tx2"/>
                </a:solidFill>
              </a:rPr>
              <a:t> turbine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99277A6-C0E9-1809-723F-BFC537E6B9FD}"/>
              </a:ext>
            </a:extLst>
          </p:cNvPr>
          <p:cNvSpPr txBox="1"/>
          <p:nvPr/>
        </p:nvSpPr>
        <p:spPr>
          <a:xfrm>
            <a:off x="7348721" y="2490149"/>
            <a:ext cx="28858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2"/>
                </a:solidFill>
              </a:rPr>
              <a:t>Engineering </a:t>
            </a:r>
            <a:r>
              <a:rPr lang="fr-FR" sz="1400" dirty="0" err="1">
                <a:solidFill>
                  <a:schemeClr val="tx2"/>
                </a:solidFill>
              </a:rPr>
              <a:t>Diploma</a:t>
            </a:r>
            <a:r>
              <a:rPr lang="fr-FR" sz="1400" dirty="0">
                <a:solidFill>
                  <a:schemeClr val="tx2"/>
                </a:solidFill>
              </a:rPr>
              <a:t> in </a:t>
            </a:r>
            <a:r>
              <a:rPr lang="fr-FR" sz="1400" dirty="0" err="1">
                <a:solidFill>
                  <a:schemeClr val="tx2"/>
                </a:solidFill>
              </a:rPr>
              <a:t>Mechanical</a:t>
            </a:r>
            <a:r>
              <a:rPr lang="fr-FR" sz="1400" dirty="0">
                <a:solidFill>
                  <a:schemeClr val="tx2"/>
                </a:solidFill>
              </a:rPr>
              <a:t> Engineering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2"/>
                </a:solidFill>
              </a:rPr>
              <a:t>Master of </a:t>
            </a:r>
            <a:r>
              <a:rPr lang="fr-FR" sz="1400" dirty="0" err="1">
                <a:solidFill>
                  <a:schemeClr val="tx2"/>
                </a:solidFill>
              </a:rPr>
              <a:t>Research</a:t>
            </a:r>
            <a:endParaRPr lang="fr-FR" sz="1400" dirty="0">
              <a:solidFill>
                <a:schemeClr val="tx2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dirty="0" err="1">
                <a:solidFill>
                  <a:schemeClr val="tx2"/>
                </a:solidFill>
              </a:rPr>
              <a:t>Ph.D</a:t>
            </a:r>
            <a:r>
              <a:rPr lang="fr-FR" sz="1400" dirty="0">
                <a:solidFill>
                  <a:schemeClr val="tx2"/>
                </a:solidFill>
              </a:rPr>
              <a:t>. in </a:t>
            </a:r>
            <a:r>
              <a:rPr lang="fr-FR" sz="1400" dirty="0" err="1">
                <a:solidFill>
                  <a:schemeClr val="tx2"/>
                </a:solidFill>
              </a:rPr>
              <a:t>applied</a:t>
            </a:r>
            <a:r>
              <a:rPr lang="fr-FR" sz="1400" dirty="0">
                <a:solidFill>
                  <a:schemeClr val="tx2"/>
                </a:solidFill>
              </a:rPr>
              <a:t> </a:t>
            </a:r>
            <a:r>
              <a:rPr lang="fr-FR" sz="1400" dirty="0" err="1">
                <a:solidFill>
                  <a:schemeClr val="tx2"/>
                </a:solidFill>
              </a:rPr>
              <a:t>Mathematics</a:t>
            </a:r>
            <a:endParaRPr lang="fr-FR" sz="1400" dirty="0">
              <a:solidFill>
                <a:schemeClr val="tx2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AE0FC09-A82A-4A6F-A83A-F988BAF9D345}"/>
              </a:ext>
            </a:extLst>
          </p:cNvPr>
          <p:cNvSpPr txBox="1"/>
          <p:nvPr/>
        </p:nvSpPr>
        <p:spPr>
          <a:xfrm>
            <a:off x="7286926" y="5366720"/>
            <a:ext cx="28858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2"/>
                </a:solidFill>
              </a:rPr>
              <a:t>7 </a:t>
            </a:r>
            <a:r>
              <a:rPr lang="fr-FR" sz="1400" dirty="0" err="1">
                <a:solidFill>
                  <a:schemeClr val="tx2"/>
                </a:solidFill>
              </a:rPr>
              <a:t>years</a:t>
            </a:r>
            <a:r>
              <a:rPr lang="fr-FR" sz="1400" dirty="0">
                <a:solidFill>
                  <a:schemeClr val="tx2"/>
                </a:solidFill>
              </a:rPr>
              <a:t> of R&amp;D in </a:t>
            </a:r>
            <a:r>
              <a:rPr lang="fr-FR" sz="1400" dirty="0" err="1">
                <a:solidFill>
                  <a:schemeClr val="tx2"/>
                </a:solidFill>
              </a:rPr>
              <a:t>wind</a:t>
            </a:r>
            <a:r>
              <a:rPr lang="fr-FR" sz="1400" dirty="0">
                <a:solidFill>
                  <a:schemeClr val="tx2"/>
                </a:solidFill>
              </a:rPr>
              <a:t> turbine system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dirty="0" err="1">
                <a:solidFill>
                  <a:schemeClr val="tx2"/>
                </a:solidFill>
              </a:rPr>
              <a:t>Research</a:t>
            </a:r>
            <a:r>
              <a:rPr lang="fr-FR" sz="1400" dirty="0">
                <a:solidFill>
                  <a:schemeClr val="tx2"/>
                </a:solidFill>
              </a:rPr>
              <a:t> institutes: IFPEN / FEM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4A250A8-6164-11E5-131C-A0F043280BA3}"/>
              </a:ext>
            </a:extLst>
          </p:cNvPr>
          <p:cNvSpPr txBox="1"/>
          <p:nvPr/>
        </p:nvSpPr>
        <p:spPr>
          <a:xfrm>
            <a:off x="1692909" y="5266326"/>
            <a:ext cx="39223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dirty="0">
                <a:solidFill>
                  <a:schemeClr val="tx2"/>
                </a:solidFill>
              </a:rPr>
              <a:t>Adrien Hirvoas</a:t>
            </a:r>
          </a:p>
          <a:p>
            <a:pPr algn="just"/>
            <a:r>
              <a:rPr lang="fr-FR" sz="1400" dirty="0">
                <a:solidFill>
                  <a:schemeClr val="tx2"/>
                </a:solidFill>
              </a:rPr>
              <a:t>LinkedIn: </a:t>
            </a:r>
            <a:r>
              <a:rPr lang="fr-FR" sz="1400" dirty="0">
                <a:solidFill>
                  <a:schemeClr val="tx2"/>
                </a:solidFill>
                <a:hlinkClick r:id="rId8"/>
              </a:rPr>
              <a:t>adrien-hirvoas</a:t>
            </a:r>
            <a:endParaRPr lang="fr-FR" sz="1400" dirty="0">
              <a:solidFill>
                <a:schemeClr val="tx2"/>
              </a:solidFill>
            </a:endParaRPr>
          </a:p>
          <a:p>
            <a:pPr algn="just"/>
            <a:r>
              <a:rPr lang="fr-FR" sz="1400" dirty="0">
                <a:solidFill>
                  <a:schemeClr val="tx2"/>
                </a:solidFill>
              </a:rPr>
              <a:t>Email: adrien.hirvoas@france-energie-marines.org</a:t>
            </a:r>
          </a:p>
        </p:txBody>
      </p:sp>
    </p:spTree>
    <p:extLst>
      <p:ext uri="{BB962C8B-B14F-4D97-AF65-F5344CB8AC3E}">
        <p14:creationId xmlns:p14="http://schemas.microsoft.com/office/powerpoint/2010/main" val="757406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53357F-FDCA-DB76-F36C-5D9E86BC2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Welcome</a:t>
            </a:r>
            <a:r>
              <a:rPr lang="fr-FR" dirty="0"/>
              <a:t> and Introductions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EF49DE-E5EC-9DBA-DB37-2BD5DEB13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b="1" dirty="0"/>
              <a:t>France Energies Marines (FEM) in short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1977A3F-1328-2F57-7DA6-B685EC41A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233893F-4FB3-FB83-B0FA-93F05EC9B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5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DC70A54-3FCF-5216-7786-5683327EB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30" y="4408644"/>
            <a:ext cx="1583037" cy="597099"/>
          </a:xfrm>
          <a:prstGeom prst="rect">
            <a:avLst/>
          </a:prstGeom>
        </p:spPr>
      </p:pic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D61FA633-311C-6859-8C61-3481B86D1C26}"/>
              </a:ext>
            </a:extLst>
          </p:cNvPr>
          <p:cNvGraphicFramePr/>
          <p:nvPr/>
        </p:nvGraphicFramePr>
        <p:xfrm>
          <a:off x="1015041" y="1137197"/>
          <a:ext cx="1022336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Image 8">
            <a:extLst>
              <a:ext uri="{FF2B5EF4-FFF2-40B4-BE49-F238E27FC236}">
                <a16:creationId xmlns:a16="http://schemas.microsoft.com/office/drawing/2014/main" id="{EB4FB62A-6857-D4E4-7B57-456E54B68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130" y="4561044"/>
            <a:ext cx="1583037" cy="59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065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53357F-FDCA-DB76-F36C-5D9E86BC2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Welcome</a:t>
            </a:r>
            <a:r>
              <a:rPr lang="fr-FR" dirty="0"/>
              <a:t> and Introductions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EF49DE-E5EC-9DBA-DB37-2BD5DEB13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b="1" dirty="0"/>
              <a:t>FEM - </a:t>
            </a:r>
            <a:r>
              <a:rPr lang="en-US" b="1" dirty="0"/>
              <a:t>Scientific and technological roadmap</a:t>
            </a:r>
            <a:endParaRPr lang="fr-FR" b="1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1977A3F-1328-2F57-7DA6-B685EC41A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233893F-4FB3-FB83-B0FA-93F05EC9B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6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DC70A54-3FCF-5216-7786-5683327EB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30" y="4408644"/>
            <a:ext cx="1583037" cy="59709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B4FB62A-6857-D4E4-7B57-456E54B68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130" y="4561044"/>
            <a:ext cx="1583037" cy="59709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A91E37C-4F78-A33E-0AF9-1C98A0F9961D}"/>
              </a:ext>
            </a:extLst>
          </p:cNvPr>
          <p:cNvSpPr txBox="1"/>
          <p:nvPr/>
        </p:nvSpPr>
        <p:spPr>
          <a:xfrm>
            <a:off x="7919539" y="1753414"/>
            <a:ext cx="3816000" cy="1479993"/>
          </a:xfrm>
          <a:prstGeom prst="rect">
            <a:avLst/>
          </a:prstGeom>
          <a:noFill/>
          <a:ln>
            <a:solidFill>
              <a:schemeClr val="accent4"/>
            </a:solidFill>
            <a:prstDash val="sysDot"/>
          </a:ln>
        </p:spPr>
        <p:txBody>
          <a:bodyPr wrap="square" lIns="108000" tIns="108000" rIns="108000" bIns="108000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SYSTEMS DESIGN AND MONITORING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</a:rPr>
              <a:t>Structure, mooring and electrical cable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</a:rPr>
              <a:t>Hydrodynamic and structural coupling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</a:rPr>
              <a:t>Digital twins and in-service monitoring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</a:rPr>
              <a:t>Technological innovation</a:t>
            </a:r>
            <a:endParaRPr lang="fr-FR" sz="1600" dirty="0">
              <a:solidFill>
                <a:schemeClr val="accent2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ACFCFBC-B384-251C-3A6F-39CE050D8937}"/>
              </a:ext>
            </a:extLst>
          </p:cNvPr>
          <p:cNvSpPr txBox="1"/>
          <p:nvPr/>
        </p:nvSpPr>
        <p:spPr>
          <a:xfrm>
            <a:off x="4282109" y="3659606"/>
            <a:ext cx="3627782" cy="64633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4 cross-cutting and complementary </a:t>
            </a:r>
            <a:r>
              <a:rPr lang="en-GB" b="1" dirty="0">
                <a:solidFill>
                  <a:schemeClr val="bg1"/>
                </a:solidFill>
              </a:rPr>
              <a:t>R&amp;D programmes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662107B0-694C-5C03-D0C4-46DBD75EF285}"/>
              </a:ext>
            </a:extLst>
          </p:cNvPr>
          <p:cNvSpPr/>
          <p:nvPr/>
        </p:nvSpPr>
        <p:spPr>
          <a:xfrm>
            <a:off x="3309731" y="2506667"/>
            <a:ext cx="2474844" cy="2305878"/>
          </a:xfrm>
          <a:prstGeom prst="arc">
            <a:avLst>
              <a:gd name="adj1" fmla="val 15771718"/>
              <a:gd name="adj2" fmla="val 21494526"/>
            </a:avLst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B729EE1-DFFB-BB61-2A92-129B118A004B}"/>
              </a:ext>
            </a:extLst>
          </p:cNvPr>
          <p:cNvSpPr/>
          <p:nvPr/>
        </p:nvSpPr>
        <p:spPr>
          <a:xfrm flipH="1">
            <a:off x="6553201" y="2507357"/>
            <a:ext cx="2474844" cy="2305878"/>
          </a:xfrm>
          <a:prstGeom prst="arc">
            <a:avLst>
              <a:gd name="adj1" fmla="val 15771718"/>
              <a:gd name="adj2" fmla="val 21494526"/>
            </a:avLst>
          </a:prstGeom>
          <a:ln w="190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B65F0B5-937C-D68C-45B9-AE3C19A3C9F4}"/>
              </a:ext>
            </a:extLst>
          </p:cNvPr>
          <p:cNvSpPr/>
          <p:nvPr/>
        </p:nvSpPr>
        <p:spPr>
          <a:xfrm flipH="1" flipV="1">
            <a:off x="6553201" y="3152998"/>
            <a:ext cx="2474844" cy="2305878"/>
          </a:xfrm>
          <a:prstGeom prst="arc">
            <a:avLst>
              <a:gd name="adj1" fmla="val 15771718"/>
              <a:gd name="adj2" fmla="val 21494526"/>
            </a:avLst>
          </a:prstGeom>
          <a:ln w="19050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0CA20F3-2A68-A261-C7A4-70AA37A625D7}"/>
              </a:ext>
            </a:extLst>
          </p:cNvPr>
          <p:cNvSpPr/>
          <p:nvPr/>
        </p:nvSpPr>
        <p:spPr>
          <a:xfrm flipV="1">
            <a:off x="3309731" y="3152998"/>
            <a:ext cx="2474844" cy="2305878"/>
          </a:xfrm>
          <a:prstGeom prst="arc">
            <a:avLst>
              <a:gd name="adj1" fmla="val 15771718"/>
              <a:gd name="adj2" fmla="val 21494526"/>
            </a:avLst>
          </a:prstGeom>
          <a:ln w="19050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32112EA-0B05-9BA3-7B46-C1A09E6BEDEF}"/>
              </a:ext>
            </a:extLst>
          </p:cNvPr>
          <p:cNvSpPr/>
          <p:nvPr/>
        </p:nvSpPr>
        <p:spPr>
          <a:xfrm>
            <a:off x="4169924" y="2409177"/>
            <a:ext cx="216000" cy="21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38527498-94E7-A89A-AC1E-2B7E49C7122E}"/>
              </a:ext>
            </a:extLst>
          </p:cNvPr>
          <p:cNvSpPr/>
          <p:nvPr/>
        </p:nvSpPr>
        <p:spPr>
          <a:xfrm>
            <a:off x="7810463" y="2408024"/>
            <a:ext cx="216000" cy="21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625DD6F1-A630-B0AF-EB6D-C25BC3DF69C1}"/>
              </a:ext>
            </a:extLst>
          </p:cNvPr>
          <p:cNvSpPr/>
          <p:nvPr/>
        </p:nvSpPr>
        <p:spPr>
          <a:xfrm>
            <a:off x="7801891" y="5351036"/>
            <a:ext cx="216000" cy="216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FE282255-9B67-CF51-C22A-3763C0D39497}"/>
              </a:ext>
            </a:extLst>
          </p:cNvPr>
          <p:cNvSpPr/>
          <p:nvPr/>
        </p:nvSpPr>
        <p:spPr>
          <a:xfrm>
            <a:off x="4170786" y="5331477"/>
            <a:ext cx="216000" cy="21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3DB453F-3591-FF45-9582-C9561A588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131" y="2418534"/>
            <a:ext cx="900504" cy="9000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2879246F-D078-6764-0450-9F90557496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100" y="2420898"/>
            <a:ext cx="900504" cy="9000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BBDB453-58D0-9281-8749-EF3720535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923" y="4572934"/>
            <a:ext cx="936524" cy="9360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190C80D4-44C4-4A15-495F-253C49839A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305" y="4567777"/>
            <a:ext cx="936000" cy="934953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8D259C35-3BA8-73B3-542D-29B8870D2629}"/>
              </a:ext>
            </a:extLst>
          </p:cNvPr>
          <p:cNvSpPr txBox="1"/>
          <p:nvPr/>
        </p:nvSpPr>
        <p:spPr>
          <a:xfrm>
            <a:off x="457264" y="1751422"/>
            <a:ext cx="3816000" cy="1756800"/>
          </a:xfrm>
          <a:prstGeom prst="rect">
            <a:avLst/>
          </a:prstGeom>
          <a:noFill/>
          <a:ln>
            <a:solidFill>
              <a:schemeClr val="accent3"/>
            </a:solidFill>
            <a:prstDash val="sysDot"/>
          </a:ln>
        </p:spPr>
        <p:txBody>
          <a:bodyPr wrap="square" lIns="108000" tIns="108000" rIns="108000" bIns="108000" rtlCol="0">
            <a:spAutoFit/>
          </a:bodyPr>
          <a:lstStyle/>
          <a:p>
            <a:r>
              <a:rPr lang="en-GB" dirty="0">
                <a:solidFill>
                  <a:schemeClr val="accent3"/>
                </a:solidFill>
              </a:rPr>
              <a:t>SITE CHARACTERISATION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3"/>
                </a:solidFill>
              </a:rPr>
              <a:t>Spatialisation of observations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3"/>
                </a:solidFill>
              </a:rPr>
              <a:t>Characterisation of sea states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3"/>
                </a:solidFill>
              </a:rPr>
              <a:t>Wind characterisation at sea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3"/>
                </a:solidFill>
              </a:rPr>
              <a:t>Climate change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3"/>
                </a:solidFill>
              </a:rPr>
              <a:t>Hydrosedimentary processes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CEB5004-CA16-D242-6E6D-7EE17AE87C8B}"/>
              </a:ext>
            </a:extLst>
          </p:cNvPr>
          <p:cNvSpPr txBox="1"/>
          <p:nvPr/>
        </p:nvSpPr>
        <p:spPr>
          <a:xfrm>
            <a:off x="476466" y="4557675"/>
            <a:ext cx="3816000" cy="1479993"/>
          </a:xfrm>
          <a:prstGeom prst="rect">
            <a:avLst/>
          </a:prstGeom>
          <a:noFill/>
          <a:ln>
            <a:solidFill>
              <a:schemeClr val="accent5"/>
            </a:solidFill>
            <a:prstDash val="sysDot"/>
          </a:ln>
        </p:spPr>
        <p:txBody>
          <a:bodyPr wrap="square" lIns="108000" tIns="108000" rIns="108000" bIns="108000" rtlCol="0">
            <a:spAutoFit/>
          </a:bodyPr>
          <a:lstStyle/>
          <a:p>
            <a:r>
              <a:rPr lang="fr-FR" dirty="0">
                <a:solidFill>
                  <a:schemeClr val="accent5"/>
                </a:solidFill>
              </a:rPr>
              <a:t>ENVIRONMENTAL INTEGRATION</a:t>
            </a:r>
          </a:p>
          <a:p>
            <a:pPr marL="285750" indent="-2016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</a:rPr>
              <a:t>Effects on ecosystem compartments</a:t>
            </a:r>
          </a:p>
          <a:p>
            <a:pPr marL="285750" indent="-2016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</a:rPr>
              <a:t>Changing scale in terms of socio-ecosystem, space and time</a:t>
            </a:r>
          </a:p>
          <a:p>
            <a:pPr marL="285750" indent="-2016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</a:rPr>
              <a:t>Tools for environmental integration</a:t>
            </a:r>
            <a:endParaRPr lang="fr-FR" sz="1600" dirty="0">
              <a:solidFill>
                <a:schemeClr val="accent5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1C1F00C-57A2-4A93-B3CC-53E5EBFDCABA}"/>
              </a:ext>
            </a:extLst>
          </p:cNvPr>
          <p:cNvSpPr txBox="1"/>
          <p:nvPr/>
        </p:nvSpPr>
        <p:spPr>
          <a:xfrm>
            <a:off x="7920072" y="4797416"/>
            <a:ext cx="3825302" cy="1233772"/>
          </a:xfrm>
          <a:prstGeom prst="rect">
            <a:avLst/>
          </a:prstGeom>
          <a:noFill/>
          <a:ln>
            <a:solidFill>
              <a:schemeClr val="accent6"/>
            </a:solidFill>
            <a:prstDash val="sysDot"/>
          </a:ln>
        </p:spPr>
        <p:txBody>
          <a:bodyPr wrap="square" lIns="108000" tIns="108000" rIns="108000" bIns="108000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</a:rPr>
              <a:t>FARM OPTIMISATION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Farm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Grid integration (hydrogen...)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Installation, operation and maintenance</a:t>
            </a:r>
            <a:endParaRPr lang="fr-FR" sz="1600" dirty="0">
              <a:solidFill>
                <a:schemeClr val="accent6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EC82558-AAAE-0337-080C-A09E99CD8FE8}"/>
              </a:ext>
            </a:extLst>
          </p:cNvPr>
          <p:cNvSpPr/>
          <p:nvPr/>
        </p:nvSpPr>
        <p:spPr>
          <a:xfrm>
            <a:off x="6096000" y="1325461"/>
            <a:ext cx="5850371" cy="22259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7503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53357F-FDCA-DB76-F36C-5D9E86BC2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Welcome</a:t>
            </a:r>
            <a:r>
              <a:rPr lang="fr-FR" dirty="0"/>
              <a:t> and Introductions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EF49DE-E5EC-9DBA-DB37-2BD5DEB13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b="1" dirty="0"/>
              <a:t>About </a:t>
            </a:r>
            <a:r>
              <a:rPr lang="fr-FR" b="1" dirty="0" err="1"/>
              <a:t>this</a:t>
            </a:r>
            <a:r>
              <a:rPr lang="fr-FR" b="1" dirty="0"/>
              <a:t> workshop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fr-FR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b="1" dirty="0"/>
              <a:t>A GitHub repository </a:t>
            </a:r>
            <a:r>
              <a:rPr lang="fr-FR" b="1" dirty="0" err="1"/>
              <a:t>is</a:t>
            </a:r>
            <a:r>
              <a:rPr lang="fr-FR" b="1" dirty="0"/>
              <a:t> </a:t>
            </a:r>
            <a:r>
              <a:rPr lang="fr-FR" b="1" dirty="0" err="1"/>
              <a:t>provided</a:t>
            </a:r>
            <a:r>
              <a:rPr lang="fr-FR" b="1" dirty="0"/>
              <a:t> </a:t>
            </a:r>
            <a:r>
              <a:rPr lang="fr-FR" b="1" dirty="0" err="1"/>
              <a:t>with</a:t>
            </a:r>
            <a:r>
              <a:rPr lang="fr-FR" b="1" dirty="0"/>
              <a:t> </a:t>
            </a:r>
            <a:r>
              <a:rPr lang="fr-FR" b="1" dirty="0" err="1"/>
              <a:t>some</a:t>
            </a:r>
            <a:r>
              <a:rPr lang="fr-FR" b="1" dirty="0"/>
              <a:t> simulation folder and slides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fr-FR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b="1" dirty="0"/>
              <a:t>2 x 3 </a:t>
            </a:r>
            <a:r>
              <a:rPr lang="fr-FR" b="1" dirty="0" err="1"/>
              <a:t>hours</a:t>
            </a:r>
            <a:r>
              <a:rPr lang="fr-FR" b="1" dirty="0"/>
              <a:t> – 08/03/2023 and 13/03/2023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fr-FR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b="1" dirty="0"/>
              <a:t>Don’t </a:t>
            </a:r>
            <a:r>
              <a:rPr lang="fr-FR" b="1" dirty="0" err="1"/>
              <a:t>hesitate</a:t>
            </a:r>
            <a:r>
              <a:rPr lang="fr-FR" b="1" dirty="0"/>
              <a:t> to </a:t>
            </a:r>
            <a:r>
              <a:rPr lang="fr-FR" b="1" dirty="0" err="1"/>
              <a:t>ask</a:t>
            </a:r>
            <a:r>
              <a:rPr lang="fr-FR" b="1" dirty="0"/>
              <a:t> questions (</a:t>
            </a:r>
            <a:r>
              <a:rPr lang="fr-FR" b="1" dirty="0" err="1"/>
              <a:t>even</a:t>
            </a:r>
            <a:r>
              <a:rPr lang="fr-FR" b="1" dirty="0"/>
              <a:t> </a:t>
            </a:r>
            <a:r>
              <a:rPr lang="fr-FR" b="1" dirty="0" err="1"/>
              <a:t>during</a:t>
            </a:r>
            <a:r>
              <a:rPr lang="fr-FR" b="1" dirty="0"/>
              <a:t> the </a:t>
            </a:r>
            <a:r>
              <a:rPr lang="fr-FR" b="1" dirty="0" err="1"/>
              <a:t>presentation</a:t>
            </a:r>
            <a:r>
              <a:rPr lang="fr-FR" b="1" dirty="0"/>
              <a:t>)</a:t>
            </a:r>
          </a:p>
          <a:p>
            <a:pPr marL="457200" lvl="1" indent="0">
              <a:buNone/>
            </a:pPr>
            <a:endParaRPr lang="fr-FR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b="1" dirty="0"/>
              <a:t>Objectives</a:t>
            </a:r>
          </a:p>
          <a:p>
            <a:pPr lvl="2"/>
            <a:r>
              <a:rPr lang="fr-FR" b="1" dirty="0" err="1"/>
              <a:t>Clarify</a:t>
            </a:r>
            <a:r>
              <a:rPr lang="fr-FR" b="1" dirty="0"/>
              <a:t> the concept of Wind Turbine Modeling</a:t>
            </a:r>
          </a:p>
          <a:p>
            <a:pPr lvl="2"/>
            <a:r>
              <a:rPr lang="fr-FR" b="1" dirty="0" err="1"/>
              <a:t>Clarify</a:t>
            </a:r>
            <a:r>
              <a:rPr lang="fr-FR" b="1" dirty="0"/>
              <a:t> the concept of Digital </a:t>
            </a:r>
            <a:r>
              <a:rPr lang="fr-FR" b="1" dirty="0" err="1"/>
              <a:t>Twin</a:t>
            </a:r>
            <a:endParaRPr lang="fr-FR" b="1" dirty="0"/>
          </a:p>
          <a:p>
            <a:pPr lvl="2"/>
            <a:r>
              <a:rPr lang="fr-FR" b="1" dirty="0" err="1"/>
              <a:t>Allow</a:t>
            </a:r>
            <a:r>
              <a:rPr lang="fr-FR" b="1" dirty="0"/>
              <a:t> </a:t>
            </a:r>
            <a:r>
              <a:rPr lang="fr-FR" b="1" dirty="0" err="1"/>
              <a:t>you</a:t>
            </a:r>
            <a:r>
              <a:rPr lang="fr-FR" b="1" dirty="0"/>
              <a:t> to </a:t>
            </a:r>
            <a:r>
              <a:rPr lang="fr-FR" b="1" dirty="0" err="1"/>
              <a:t>build</a:t>
            </a:r>
            <a:r>
              <a:rPr lang="fr-FR" b="1" dirty="0"/>
              <a:t> </a:t>
            </a:r>
            <a:r>
              <a:rPr lang="fr-FR" b="1" dirty="0" err="1"/>
              <a:t>your</a:t>
            </a:r>
            <a:r>
              <a:rPr lang="fr-FR" b="1" dirty="0"/>
              <a:t> first </a:t>
            </a:r>
            <a:r>
              <a:rPr lang="fr-FR" b="1" dirty="0" err="1"/>
              <a:t>wind</a:t>
            </a:r>
            <a:r>
              <a:rPr lang="fr-FR" b="1" dirty="0"/>
              <a:t> turbine </a:t>
            </a:r>
            <a:r>
              <a:rPr lang="fr-FR" b="1" dirty="0" err="1"/>
              <a:t>numerical</a:t>
            </a:r>
            <a:r>
              <a:rPr lang="fr-FR" b="1" dirty="0"/>
              <a:t> model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1977A3F-1328-2F57-7DA6-B685EC41A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233893F-4FB3-FB83-B0FA-93F05EC9B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6788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153D73-76DA-C943-C955-7DBB0BD2B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Day 1 - Agenda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0B025B6-8B60-D9DC-548F-1476A9A65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6B8398-493B-8A3C-EE36-F0839431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8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6BF90F-1BA4-4446-85B6-94E0453437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229035"/>
            <a:ext cx="7767587" cy="4985856"/>
          </a:xfrm>
          <a:prstGeom prst="rect">
            <a:avLst/>
          </a:prstGeom>
        </p:spPr>
      </p:pic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3B5F468E-E75C-102B-2006-8F1BFDF6B8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6645007"/>
              </p:ext>
            </p:extLst>
          </p:nvPr>
        </p:nvGraphicFramePr>
        <p:xfrm>
          <a:off x="6978371" y="1768602"/>
          <a:ext cx="4584979" cy="3690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62211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C89B47-3A15-F0E3-DC3A-B10599B6F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Wind Turbine Modeling </a:t>
            </a:r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276320-B93A-0D89-BA2E-2077B93A5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6E46C7-90E3-B47E-7946-DD49497C0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9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5FCFC69-D101-8952-7253-4332D9787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754" y="1261307"/>
            <a:ext cx="4189345" cy="3339506"/>
          </a:xfrm>
          <a:prstGeom prst="rect">
            <a:avLst/>
          </a:prstGeom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22158E2C-6C9F-1FC9-CF2A-AB2419C11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93" y="1848644"/>
            <a:ext cx="5165218" cy="2740025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5BD9EDC5-3481-3ED6-A681-4B60B8015079}"/>
              </a:ext>
            </a:extLst>
          </p:cNvPr>
          <p:cNvSpPr txBox="1"/>
          <p:nvPr/>
        </p:nvSpPr>
        <p:spPr>
          <a:xfrm>
            <a:off x="7019053" y="5168323"/>
            <a:ext cx="4496746" cy="719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375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Wind Turbines are as Large as civil structures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375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but are active machines</a:t>
            </a:r>
            <a:endParaRPr kumimoji="0" lang="fr-FR" b="1" i="0" u="none" strike="noStrike" kern="1200" cap="none" spc="0" normalizeH="0" baseline="0" noProof="0" dirty="0">
              <a:ln>
                <a:noFill/>
              </a:ln>
              <a:solidFill>
                <a:srgbClr val="00375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16E47EA-433D-C555-B3F1-2D34645229DF}"/>
              </a:ext>
            </a:extLst>
          </p:cNvPr>
          <p:cNvSpPr txBox="1"/>
          <p:nvPr/>
        </p:nvSpPr>
        <p:spPr>
          <a:xfrm>
            <a:off x="1664963" y="5176171"/>
            <a:ext cx="2994677" cy="968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375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Development of wind capacity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375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2001~2020</a:t>
            </a:r>
            <a:endParaRPr kumimoji="0" lang="fr-FR" b="1" i="0" u="none" strike="noStrike" kern="1200" cap="none" spc="0" normalizeH="0" baseline="0" noProof="0" dirty="0">
              <a:ln>
                <a:noFill/>
              </a:ln>
              <a:solidFill>
                <a:srgbClr val="00375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20206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FEM">
      <a:dk1>
        <a:srgbClr val="000000"/>
      </a:dk1>
      <a:lt1>
        <a:srgbClr val="FFFFFF"/>
      </a:lt1>
      <a:dk2>
        <a:srgbClr val="003759"/>
      </a:dk2>
      <a:lt2>
        <a:srgbClr val="F2F2F2"/>
      </a:lt2>
      <a:accent1>
        <a:srgbClr val="005EA1"/>
      </a:accent1>
      <a:accent2>
        <a:srgbClr val="EE7203"/>
      </a:accent2>
      <a:accent3>
        <a:srgbClr val="028CC2"/>
      </a:accent3>
      <a:accent4>
        <a:srgbClr val="F39200"/>
      </a:accent4>
      <a:accent5>
        <a:srgbClr val="009A95"/>
      </a:accent5>
      <a:accent6>
        <a:srgbClr val="7F7F7F"/>
      </a:accent6>
      <a:hlink>
        <a:srgbClr val="336699"/>
      </a:hlink>
      <a:folHlink>
        <a:srgbClr val="0099CC"/>
      </a:folHlink>
    </a:clrScheme>
    <a:fontScheme name="FEM 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627756A9-572B-4D3D-A04D-DECA94478312}" vid="{6E15DF66-37A0-4769-94B0-D54F440DE10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fem-slides-template</Template>
  <TotalTime>1530</TotalTime>
  <Words>1899</Words>
  <Application>Microsoft Office PowerPoint</Application>
  <PresentationFormat>Grand écran</PresentationFormat>
  <Paragraphs>474</Paragraphs>
  <Slides>32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Consolas</vt:lpstr>
      <vt:lpstr>Courier New</vt:lpstr>
      <vt:lpstr>Wingdings</vt:lpstr>
      <vt:lpstr>Thème Office</vt:lpstr>
      <vt:lpstr>Digital twin for energy industry </vt:lpstr>
      <vt:lpstr>Wind Turbine Modeling Workshop - Agenda</vt:lpstr>
      <vt:lpstr>Day 1 - Agenda</vt:lpstr>
      <vt:lpstr>Welcome and Introductions</vt:lpstr>
      <vt:lpstr>Welcome and Introductions</vt:lpstr>
      <vt:lpstr>Welcome and Introductions</vt:lpstr>
      <vt:lpstr>Welcome and Introductions</vt:lpstr>
      <vt:lpstr>Day 1 - Agenda</vt:lpstr>
      <vt:lpstr>Wind Turbine Modeling Overview</vt:lpstr>
      <vt:lpstr>Wind Turbine Modeling Overview</vt:lpstr>
      <vt:lpstr>Wind Turbine Modeling Overview</vt:lpstr>
      <vt:lpstr>Wind Turbine Modeling Overview</vt:lpstr>
      <vt:lpstr>Wind Turbine Modeling Overview</vt:lpstr>
      <vt:lpstr>Wind Turbine Modeling Overview</vt:lpstr>
      <vt:lpstr>Day 1 - Agenda</vt:lpstr>
      <vt:lpstr>Overview of OpenFAST</vt:lpstr>
      <vt:lpstr>Overview of OpenFAST</vt:lpstr>
      <vt:lpstr>Overview of OpenFAST</vt:lpstr>
      <vt:lpstr>Day 1 - Agenda</vt:lpstr>
      <vt:lpstr>OpenFAST modules</vt:lpstr>
      <vt:lpstr>OpenFAST modules</vt:lpstr>
      <vt:lpstr>OpenFAST modules</vt:lpstr>
      <vt:lpstr>OpenFAST modules</vt:lpstr>
      <vt:lpstr>OpenFAST modules</vt:lpstr>
      <vt:lpstr>OpenFAST modules</vt:lpstr>
      <vt:lpstr>OpenFAST modules</vt:lpstr>
      <vt:lpstr>Day 1 - Agenda</vt:lpstr>
      <vt:lpstr>Practice – Offshore wind turbine – Google Colab</vt:lpstr>
      <vt:lpstr>Annex</vt:lpstr>
      <vt:lpstr>Annex – Local Installation</vt:lpstr>
      <vt:lpstr>Annex – Local Installation</vt:lpstr>
      <vt:lpstr>Annex – Local Installation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 Turbine Modeling Workshop</dc:title>
  <dc:creator>Adrien HIRVOAS</dc:creator>
  <cp:lastModifiedBy>Adrien HIRVOAS</cp:lastModifiedBy>
  <cp:revision>36</cp:revision>
  <dcterms:created xsi:type="dcterms:W3CDTF">2023-02-28T12:51:00Z</dcterms:created>
  <dcterms:modified xsi:type="dcterms:W3CDTF">2024-01-02T14:32:06Z</dcterms:modified>
</cp:coreProperties>
</file>